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8" r:id="rId2"/>
  </p:sldMasterIdLst>
  <p:notesMasterIdLst>
    <p:notesMasterId r:id="rId136"/>
  </p:notesMasterIdLst>
  <p:sldIdLst>
    <p:sldId id="256" r:id="rId3"/>
    <p:sldId id="437" r:id="rId4"/>
    <p:sldId id="356" r:id="rId5"/>
    <p:sldId id="535" r:id="rId6"/>
    <p:sldId id="544" r:id="rId7"/>
    <p:sldId id="326" r:id="rId8"/>
    <p:sldId id="545" r:id="rId9"/>
    <p:sldId id="546" r:id="rId10"/>
    <p:sldId id="547" r:id="rId11"/>
    <p:sldId id="549" r:id="rId12"/>
    <p:sldId id="554" r:id="rId13"/>
    <p:sldId id="550" r:id="rId14"/>
    <p:sldId id="555" r:id="rId15"/>
    <p:sldId id="553" r:id="rId16"/>
    <p:sldId id="556" r:id="rId17"/>
    <p:sldId id="1178" r:id="rId18"/>
    <p:sldId id="1179" r:id="rId19"/>
    <p:sldId id="1180" r:id="rId20"/>
    <p:sldId id="557" r:id="rId21"/>
    <p:sldId id="572" r:id="rId22"/>
    <p:sldId id="1184" r:id="rId23"/>
    <p:sldId id="1183" r:id="rId24"/>
    <p:sldId id="1182" r:id="rId25"/>
    <p:sldId id="1181" r:id="rId26"/>
    <p:sldId id="1185" r:id="rId27"/>
    <p:sldId id="1186" r:id="rId28"/>
    <p:sldId id="1187" r:id="rId29"/>
    <p:sldId id="1188" r:id="rId30"/>
    <p:sldId id="1189" r:id="rId31"/>
    <p:sldId id="655" r:id="rId32"/>
    <p:sldId id="656" r:id="rId33"/>
    <p:sldId id="631" r:id="rId34"/>
    <p:sldId id="454" r:id="rId35"/>
    <p:sldId id="645" r:id="rId36"/>
    <p:sldId id="562" r:id="rId37"/>
    <p:sldId id="668" r:id="rId38"/>
    <p:sldId id="667" r:id="rId39"/>
    <p:sldId id="666" r:id="rId40"/>
    <p:sldId id="578" r:id="rId41"/>
    <p:sldId id="629" r:id="rId42"/>
    <p:sldId id="632" r:id="rId43"/>
    <p:sldId id="635" r:id="rId44"/>
    <p:sldId id="264" r:id="rId45"/>
    <p:sldId id="636" r:id="rId46"/>
    <p:sldId id="637" r:id="rId47"/>
    <p:sldId id="642" r:id="rId48"/>
    <p:sldId id="643" r:id="rId49"/>
    <p:sldId id="652" r:id="rId50"/>
    <p:sldId id="639" r:id="rId51"/>
    <p:sldId id="669" r:id="rId52"/>
    <p:sldId id="456" r:id="rId53"/>
    <p:sldId id="640" r:id="rId54"/>
    <p:sldId id="653" r:id="rId55"/>
    <p:sldId id="651" r:id="rId56"/>
    <p:sldId id="650" r:id="rId57"/>
    <p:sldId id="654" r:id="rId58"/>
    <p:sldId id="660" r:id="rId59"/>
    <p:sldId id="661" r:id="rId60"/>
    <p:sldId id="662" r:id="rId61"/>
    <p:sldId id="673" r:id="rId62"/>
    <p:sldId id="620" r:id="rId63"/>
    <p:sldId id="674" r:id="rId64"/>
    <p:sldId id="675" r:id="rId65"/>
    <p:sldId id="670" r:id="rId66"/>
    <p:sldId id="676" r:id="rId67"/>
    <p:sldId id="671" r:id="rId68"/>
    <p:sldId id="672" r:id="rId69"/>
    <p:sldId id="678" r:id="rId70"/>
    <p:sldId id="472" r:id="rId71"/>
    <p:sldId id="473" r:id="rId72"/>
    <p:sldId id="513" r:id="rId73"/>
    <p:sldId id="474" r:id="rId74"/>
    <p:sldId id="552" r:id="rId75"/>
    <p:sldId id="475" r:id="rId76"/>
    <p:sldId id="581" r:id="rId77"/>
    <p:sldId id="582" r:id="rId78"/>
    <p:sldId id="476" r:id="rId79"/>
    <p:sldId id="570" r:id="rId80"/>
    <p:sldId id="571" r:id="rId81"/>
    <p:sldId id="679" r:id="rId82"/>
    <p:sldId id="573" r:id="rId83"/>
    <p:sldId id="574" r:id="rId84"/>
    <p:sldId id="575" r:id="rId85"/>
    <p:sldId id="576" r:id="rId86"/>
    <p:sldId id="577" r:id="rId87"/>
    <p:sldId id="479" r:id="rId88"/>
    <p:sldId id="484" r:id="rId89"/>
    <p:sldId id="485" r:id="rId90"/>
    <p:sldId id="488" r:id="rId91"/>
    <p:sldId id="594" r:id="rId92"/>
    <p:sldId id="290" r:id="rId93"/>
    <p:sldId id="291" r:id="rId94"/>
    <p:sldId id="292" r:id="rId95"/>
    <p:sldId id="293" r:id="rId96"/>
    <p:sldId id="294" r:id="rId97"/>
    <p:sldId id="295" r:id="rId98"/>
    <p:sldId id="296" r:id="rId99"/>
    <p:sldId id="297" r:id="rId100"/>
    <p:sldId id="298" r:id="rId101"/>
    <p:sldId id="299" r:id="rId102"/>
    <p:sldId id="300" r:id="rId103"/>
    <p:sldId id="301" r:id="rId104"/>
    <p:sldId id="302" r:id="rId105"/>
    <p:sldId id="303" r:id="rId106"/>
    <p:sldId id="304" r:id="rId107"/>
    <p:sldId id="305" r:id="rId108"/>
    <p:sldId id="680" r:id="rId109"/>
    <p:sldId id="597" r:id="rId110"/>
    <p:sldId id="596" r:id="rId111"/>
    <p:sldId id="681" r:id="rId112"/>
    <p:sldId id="682" r:id="rId113"/>
    <p:sldId id="583" r:id="rId114"/>
    <p:sldId id="599" r:id="rId115"/>
    <p:sldId id="600" r:id="rId116"/>
    <p:sldId id="683" r:id="rId117"/>
    <p:sldId id="684" r:id="rId118"/>
    <p:sldId id="685" r:id="rId119"/>
    <p:sldId id="686" r:id="rId120"/>
    <p:sldId id="1174" r:id="rId121"/>
    <p:sldId id="567" r:id="rId122"/>
    <p:sldId id="569" r:id="rId123"/>
    <p:sldId id="1175" r:id="rId124"/>
    <p:sldId id="565" r:id="rId125"/>
    <p:sldId id="1176" r:id="rId126"/>
    <p:sldId id="1177" r:id="rId127"/>
    <p:sldId id="563" r:id="rId128"/>
    <p:sldId id="1168" r:id="rId129"/>
    <p:sldId id="1167" r:id="rId130"/>
    <p:sldId id="1169" r:id="rId131"/>
    <p:sldId id="1170" r:id="rId132"/>
    <p:sldId id="1171" r:id="rId133"/>
    <p:sldId id="1172" r:id="rId134"/>
    <p:sldId id="1173" r:id="rId135"/>
  </p:sldIdLst>
  <p:sldSz cx="12192000" cy="6858000"/>
  <p:notesSz cx="6858000" cy="9144000"/>
  <p:embeddedFontLst>
    <p:embeddedFont>
      <p:font typeface="Baguet Script" panose="020B0604020202020204" charset="0"/>
      <p:regular r:id="rId137"/>
    </p:embeddedFont>
    <p:embeddedFont>
      <p:font typeface="Calibri" panose="020F0502020204030204" pitchFamily="34" charset="0"/>
      <p:regular r:id="rId138"/>
      <p:bold r:id="rId139"/>
      <p:italic r:id="rId140"/>
      <p:boldItalic r:id="rId141"/>
    </p:embeddedFont>
    <p:embeddedFont>
      <p:font typeface="Consolas" panose="020B0609020204030204" pitchFamily="49" charset="0"/>
      <p:regular r:id="rId142"/>
      <p:bold r:id="rId143"/>
      <p:italic r:id="rId144"/>
      <p:boldItalic r:id="rId145"/>
    </p:embeddedFont>
    <p:embeddedFont>
      <p:font typeface="Helvetica" panose="020B0604020202020204" pitchFamily="34" charset="0"/>
      <p:regular r:id="rId146"/>
      <p:bold r:id="rId147"/>
      <p:italic r:id="rId148"/>
      <p:boldItalic r:id="rId149"/>
    </p:embeddedFont>
    <p:embeddedFont>
      <p:font typeface="Roboto" panose="020B0604020202020204" charset="0"/>
      <p:regular r:id="rId150"/>
      <p:bold r:id="rId151"/>
      <p:italic r:id="rId152"/>
      <p:boldItalic r:id="rId153"/>
    </p:embeddedFont>
    <p:embeddedFont>
      <p:font typeface="Source Sans Pro" panose="020B0503030403020204" pitchFamily="34" charset="0"/>
      <p:regular r:id="rId154"/>
      <p:bold r:id="rId155"/>
      <p:italic r:id="rId156"/>
      <p:boldItalic r:id="rId1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8" roundtripDataSignature="AMtx7mgpTnqUXrVTTMxChex0cCcQjeLD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6B4"/>
    <a:srgbClr val="C7EBFF"/>
    <a:srgbClr val="8FD8FF"/>
    <a:srgbClr val="B4BBD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7CD86B-570A-4BA3-8699-62FFA94EB23F}">
  <a:tblStyle styleId="{D77CD86B-570A-4BA3-8699-62FFA94EB23F}" styleName="Table_0">
    <a:wholeTbl>
      <a:tcTxStyle b="off" i="off">
        <a:font>
          <a:latin typeface="Noto Sans"/>
          <a:ea typeface="Noto Sans"/>
          <a:cs typeface="Noto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BEC"/>
          </a:solidFill>
        </a:fill>
      </a:tcStyle>
    </a:wholeTbl>
    <a:band1H>
      <a:tcTxStyle b="off" i="off"/>
      <a:tcStyle>
        <a:tcBdr/>
        <a:fill>
          <a:solidFill>
            <a:srgbClr val="CAF6D7"/>
          </a:solidFill>
        </a:fill>
      </a:tcStyle>
    </a:band1H>
    <a:band2H>
      <a:tcTxStyle b="off" i="off"/>
      <a:tcStyle>
        <a:tcBdr/>
      </a:tcStyle>
    </a:band2H>
    <a:band1V>
      <a:tcTxStyle b="off" i="off"/>
      <a:tcStyle>
        <a:tcBdr/>
        <a:fill>
          <a:solidFill>
            <a:srgbClr val="CAF6D7"/>
          </a:solidFill>
        </a:fill>
      </a:tcStyle>
    </a:band1V>
    <a:band2V>
      <a:tcTxStyle b="off" i="off"/>
      <a:tcStyle>
        <a:tcBdr/>
      </a:tcStyle>
    </a:band2V>
    <a:lastCol>
      <a:tcTxStyle b="on" i="off">
        <a:font>
          <a:latin typeface="Noto Sans"/>
          <a:ea typeface="Noto Sans"/>
          <a:cs typeface="Noto Sans"/>
        </a:font>
        <a:schemeClr val="lt1"/>
      </a:tcTxStyle>
      <a:tcStyle>
        <a:tcBdr/>
        <a:fill>
          <a:solidFill>
            <a:schemeClr val="accent1"/>
          </a:solidFill>
        </a:fill>
      </a:tcStyle>
    </a:lastCol>
    <a:firstCol>
      <a:tcTxStyle b="on" i="off">
        <a:font>
          <a:latin typeface="Noto Sans"/>
          <a:ea typeface="Noto Sans"/>
          <a:cs typeface="Noto Sans"/>
        </a:font>
        <a:schemeClr val="lt1"/>
      </a:tcTxStyle>
      <a:tcStyle>
        <a:tcBdr/>
        <a:fill>
          <a:solidFill>
            <a:schemeClr val="accent1"/>
          </a:solidFill>
        </a:fill>
      </a:tcStyle>
    </a:firstCol>
    <a:lastRow>
      <a:tcTxStyle b="on" i="off">
        <a:font>
          <a:latin typeface="Noto Sans"/>
          <a:ea typeface="Noto Sans"/>
          <a:cs typeface="Noto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Noto Sans"/>
          <a:ea typeface="Noto Sans"/>
          <a:cs typeface="Noto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45" autoAdjust="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font" Target="fonts/font2.fntdata"/><Relationship Id="rId154" Type="http://schemas.openxmlformats.org/officeDocument/2006/relationships/font" Target="fonts/font18.fntdata"/><Relationship Id="rId159"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font" Target="fonts/font8.fntdata"/><Relationship Id="rId149"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font" Target="fonts/font3.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font" Target="fonts/font14.fntdata"/><Relationship Id="rId155" Type="http://schemas.openxmlformats.org/officeDocument/2006/relationships/font" Target="fonts/font1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font" Target="fonts/font4.fntdata"/><Relationship Id="rId145" Type="http://schemas.openxmlformats.org/officeDocument/2006/relationships/font" Target="fonts/font9.fntdata"/><Relationship Id="rId153" Type="http://schemas.openxmlformats.org/officeDocument/2006/relationships/font" Target="fonts/font17.fntdata"/><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font" Target="fonts/font7.fntdata"/><Relationship Id="rId148" Type="http://schemas.openxmlformats.org/officeDocument/2006/relationships/font" Target="fonts/font12.fntdata"/><Relationship Id="rId151" Type="http://schemas.openxmlformats.org/officeDocument/2006/relationships/font" Target="fonts/font15.fntdata"/><Relationship Id="rId156"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font" Target="fonts/font5.fntdata"/><Relationship Id="rId14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157"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fntdata"/><Relationship Id="rId158"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AEE3E-F201-48F8-A81F-0A5749B62A35}" type="doc">
      <dgm:prSet loTypeId="urn:microsoft.com/office/officeart/2005/8/layout/hierarchy4" loCatId="list" qsTypeId="urn:microsoft.com/office/officeart/2005/8/quickstyle/simple1" qsCatId="simple" csTypeId="urn:microsoft.com/office/officeart/2005/8/colors/accent3_4" csCatId="accent3" phldr="1"/>
      <dgm:spPr/>
      <dgm:t>
        <a:bodyPr/>
        <a:lstStyle/>
        <a:p>
          <a:endParaRPr lang="en-PK"/>
        </a:p>
      </dgm:t>
    </dgm:pt>
    <dgm:pt modelId="{0F4EBEB8-54E1-4DAE-BBB5-51B4595D8BD1}">
      <dgm:prSet phldrT="[Text]"/>
      <dgm:spPr>
        <a:solidFill>
          <a:schemeClr val="bg1">
            <a:lumMod val="50000"/>
          </a:schemeClr>
        </a:solidFill>
      </dgm:spPr>
      <dgm:t>
        <a:bodyPr/>
        <a:lstStyle/>
        <a:p>
          <a:r>
            <a:rPr lang="en-US" dirty="0"/>
            <a:t>Test Design Techniques</a:t>
          </a:r>
          <a:endParaRPr lang="en-PK" dirty="0"/>
        </a:p>
      </dgm:t>
    </dgm:pt>
    <dgm:pt modelId="{5FD6BC13-750A-4275-88D9-FFC3046C0CAE}" type="parTrans" cxnId="{C6F9BCDB-A91B-41BE-A98B-865BEAD00008}">
      <dgm:prSet/>
      <dgm:spPr/>
      <dgm:t>
        <a:bodyPr/>
        <a:lstStyle/>
        <a:p>
          <a:endParaRPr lang="en-PK"/>
        </a:p>
      </dgm:t>
    </dgm:pt>
    <dgm:pt modelId="{B0E54900-4127-4A57-8CB7-87A45E58CB5E}" type="sibTrans" cxnId="{C6F9BCDB-A91B-41BE-A98B-865BEAD00008}">
      <dgm:prSet/>
      <dgm:spPr/>
      <dgm:t>
        <a:bodyPr/>
        <a:lstStyle/>
        <a:p>
          <a:endParaRPr lang="en-PK"/>
        </a:p>
      </dgm:t>
    </dgm:pt>
    <dgm:pt modelId="{42FD1C17-5C69-4BA2-8D3D-0FDD0CA5D213}">
      <dgm:prSet phldrT="[Text]"/>
      <dgm:spPr>
        <a:solidFill>
          <a:schemeClr val="accent1">
            <a:lumMod val="50000"/>
          </a:schemeClr>
        </a:solidFill>
      </dgm:spPr>
      <dgm:t>
        <a:bodyPr/>
        <a:lstStyle/>
        <a:p>
          <a:r>
            <a:rPr lang="en-US" dirty="0"/>
            <a:t>Static</a:t>
          </a:r>
          <a:endParaRPr lang="en-PK" dirty="0"/>
        </a:p>
      </dgm:t>
    </dgm:pt>
    <dgm:pt modelId="{04856A6A-FE32-4299-8887-7720CE587B2C}" type="parTrans" cxnId="{84516C45-68D6-40BF-850B-858673C4929D}">
      <dgm:prSet/>
      <dgm:spPr/>
      <dgm:t>
        <a:bodyPr/>
        <a:lstStyle/>
        <a:p>
          <a:endParaRPr lang="en-PK"/>
        </a:p>
      </dgm:t>
    </dgm:pt>
    <dgm:pt modelId="{504BFA28-1806-48B4-8E92-314F4E16EAB1}" type="sibTrans" cxnId="{84516C45-68D6-40BF-850B-858673C4929D}">
      <dgm:prSet/>
      <dgm:spPr/>
      <dgm:t>
        <a:bodyPr/>
        <a:lstStyle/>
        <a:p>
          <a:endParaRPr lang="en-PK"/>
        </a:p>
      </dgm:t>
    </dgm:pt>
    <dgm:pt modelId="{DF60F571-45D0-4D32-A60E-E5783DE7354F}">
      <dgm:prSet phldrT="[Text]"/>
      <dgm:spPr>
        <a:solidFill>
          <a:schemeClr val="accent3">
            <a:lumMod val="50000"/>
          </a:schemeClr>
        </a:solidFill>
      </dgm:spPr>
      <dgm:t>
        <a:bodyPr/>
        <a:lstStyle/>
        <a:p>
          <a:r>
            <a:rPr lang="en-US" dirty="0"/>
            <a:t>Dynamic</a:t>
          </a:r>
          <a:endParaRPr lang="en-PK" dirty="0"/>
        </a:p>
      </dgm:t>
    </dgm:pt>
    <dgm:pt modelId="{FDADD004-0795-457C-9315-C62880DBF7BC}" type="parTrans" cxnId="{9B00F2FD-FAA8-4D5C-A1BD-D12E0027859A}">
      <dgm:prSet/>
      <dgm:spPr/>
      <dgm:t>
        <a:bodyPr/>
        <a:lstStyle/>
        <a:p>
          <a:endParaRPr lang="en-PK"/>
        </a:p>
      </dgm:t>
    </dgm:pt>
    <dgm:pt modelId="{2675B696-C315-4661-A830-8501483B667B}" type="sibTrans" cxnId="{9B00F2FD-FAA8-4D5C-A1BD-D12E0027859A}">
      <dgm:prSet/>
      <dgm:spPr/>
      <dgm:t>
        <a:bodyPr/>
        <a:lstStyle/>
        <a:p>
          <a:endParaRPr lang="en-PK"/>
        </a:p>
      </dgm:t>
    </dgm:pt>
    <dgm:pt modelId="{E35AB7BB-F67E-4221-9AB0-60167D686D3F}">
      <dgm:prSet phldrT="[Text]"/>
      <dgm:spPr>
        <a:solidFill>
          <a:srgbClr val="0070C0"/>
        </a:solidFill>
      </dgm:spPr>
      <dgm:t>
        <a:bodyPr/>
        <a:lstStyle/>
        <a:p>
          <a:r>
            <a:rPr lang="en-US" dirty="0"/>
            <a:t>Structured Based</a:t>
          </a:r>
          <a:endParaRPr lang="en-PK" dirty="0"/>
        </a:p>
      </dgm:t>
    </dgm:pt>
    <dgm:pt modelId="{8C161C51-8073-4736-BF7B-6B8B95BD52BA}" type="parTrans" cxnId="{E5DCEC64-45F0-4B5B-92E4-67C9A7805A6C}">
      <dgm:prSet/>
      <dgm:spPr/>
      <dgm:t>
        <a:bodyPr/>
        <a:lstStyle/>
        <a:p>
          <a:endParaRPr lang="en-PK"/>
        </a:p>
      </dgm:t>
    </dgm:pt>
    <dgm:pt modelId="{3FA9AE4F-EF24-4FDD-87B1-5FF32C7AC03B}" type="sibTrans" cxnId="{E5DCEC64-45F0-4B5B-92E4-67C9A7805A6C}">
      <dgm:prSet/>
      <dgm:spPr/>
      <dgm:t>
        <a:bodyPr/>
        <a:lstStyle/>
        <a:p>
          <a:endParaRPr lang="en-PK"/>
        </a:p>
      </dgm:t>
    </dgm:pt>
    <dgm:pt modelId="{D1892ECC-6878-46AC-A881-7E7B26A2A08C}">
      <dgm:prSet phldrT="[Text]"/>
      <dgm:spPr>
        <a:solidFill>
          <a:schemeClr val="accent3">
            <a:lumMod val="60000"/>
            <a:lumOff val="40000"/>
          </a:schemeClr>
        </a:solidFill>
      </dgm:spPr>
      <dgm:t>
        <a:bodyPr/>
        <a:lstStyle/>
        <a:p>
          <a:r>
            <a:rPr lang="en-US" dirty="0"/>
            <a:t>Experienced Based</a:t>
          </a:r>
          <a:endParaRPr lang="en-PK" dirty="0"/>
        </a:p>
      </dgm:t>
    </dgm:pt>
    <dgm:pt modelId="{97106F06-C6B9-45E1-8047-40A71CB56875}" type="parTrans" cxnId="{02DF1717-EE90-4977-954A-8008D8080BE2}">
      <dgm:prSet/>
      <dgm:spPr/>
      <dgm:t>
        <a:bodyPr/>
        <a:lstStyle/>
        <a:p>
          <a:endParaRPr lang="en-PK"/>
        </a:p>
      </dgm:t>
    </dgm:pt>
    <dgm:pt modelId="{30CBE724-8AF1-4E9F-AE5C-66D88402CC6E}" type="sibTrans" cxnId="{02DF1717-EE90-4977-954A-8008D8080BE2}">
      <dgm:prSet/>
      <dgm:spPr/>
      <dgm:t>
        <a:bodyPr/>
        <a:lstStyle/>
        <a:p>
          <a:endParaRPr lang="en-PK"/>
        </a:p>
      </dgm:t>
    </dgm:pt>
    <dgm:pt modelId="{C6FE54BB-F730-432E-8B22-F85344BA7312}">
      <dgm:prSet phldrT="[Text]"/>
      <dgm:spPr>
        <a:solidFill>
          <a:schemeClr val="accent3">
            <a:lumMod val="75000"/>
          </a:schemeClr>
        </a:solidFill>
      </dgm:spPr>
      <dgm:t>
        <a:bodyPr/>
        <a:lstStyle/>
        <a:p>
          <a:r>
            <a:rPr lang="en-US" dirty="0"/>
            <a:t>Specification Based</a:t>
          </a:r>
          <a:endParaRPr lang="en-PK" dirty="0"/>
        </a:p>
      </dgm:t>
    </dgm:pt>
    <dgm:pt modelId="{57AFE5FE-6267-492E-9537-58F761E7CFFF}" type="parTrans" cxnId="{E4D85DED-BFB0-4CEB-9659-1DC67E539566}">
      <dgm:prSet/>
      <dgm:spPr/>
      <dgm:t>
        <a:bodyPr/>
        <a:lstStyle/>
        <a:p>
          <a:endParaRPr lang="en-PK"/>
        </a:p>
      </dgm:t>
    </dgm:pt>
    <dgm:pt modelId="{364C4EE5-8183-4066-9A5A-0DB42EE334C2}" type="sibTrans" cxnId="{E4D85DED-BFB0-4CEB-9659-1DC67E539566}">
      <dgm:prSet/>
      <dgm:spPr/>
      <dgm:t>
        <a:bodyPr/>
        <a:lstStyle/>
        <a:p>
          <a:endParaRPr lang="en-PK"/>
        </a:p>
      </dgm:t>
    </dgm:pt>
    <dgm:pt modelId="{CB0121C8-0811-4CA1-9F58-C50F4AC41E1F}">
      <dgm:prSet phldrT="[Text]"/>
      <dgm:spPr>
        <a:solidFill>
          <a:srgbClr val="92D050"/>
        </a:solidFill>
      </dgm:spPr>
      <dgm:t>
        <a:bodyPr/>
        <a:lstStyle/>
        <a:p>
          <a:r>
            <a:rPr lang="en-US" dirty="0"/>
            <a:t>Reviews</a:t>
          </a:r>
          <a:endParaRPr lang="en-PK" dirty="0"/>
        </a:p>
      </dgm:t>
    </dgm:pt>
    <dgm:pt modelId="{70F8C51A-A23B-4918-979F-0FEEEFF8344C}" type="parTrans" cxnId="{7CB9B071-CA60-4F07-BAC0-6373A5E40D91}">
      <dgm:prSet/>
      <dgm:spPr/>
      <dgm:t>
        <a:bodyPr/>
        <a:lstStyle/>
        <a:p>
          <a:endParaRPr lang="en-PK"/>
        </a:p>
      </dgm:t>
    </dgm:pt>
    <dgm:pt modelId="{94BA6924-45EB-414B-8C1B-5D2281FA3AC3}" type="sibTrans" cxnId="{7CB9B071-CA60-4F07-BAC0-6373A5E40D91}">
      <dgm:prSet/>
      <dgm:spPr/>
      <dgm:t>
        <a:bodyPr/>
        <a:lstStyle/>
        <a:p>
          <a:endParaRPr lang="en-PK"/>
        </a:p>
      </dgm:t>
    </dgm:pt>
    <dgm:pt modelId="{D31E79B8-BA83-490E-8466-94FD66C6E423}">
      <dgm:prSet phldrT="[Text]"/>
      <dgm:spPr>
        <a:solidFill>
          <a:schemeClr val="accent1">
            <a:lumMod val="75000"/>
          </a:schemeClr>
        </a:solidFill>
      </dgm:spPr>
      <dgm:t>
        <a:bodyPr/>
        <a:lstStyle/>
        <a:p>
          <a:r>
            <a:rPr lang="en-US" dirty="0"/>
            <a:t>Static Analysis</a:t>
          </a:r>
          <a:endParaRPr lang="en-PK" dirty="0"/>
        </a:p>
      </dgm:t>
    </dgm:pt>
    <dgm:pt modelId="{47584391-35FB-4BCC-921A-D81611C8C48A}" type="parTrans" cxnId="{FCCE048A-4656-49DE-BC26-0CBEA30C4CC8}">
      <dgm:prSet/>
      <dgm:spPr/>
      <dgm:t>
        <a:bodyPr/>
        <a:lstStyle/>
        <a:p>
          <a:endParaRPr lang="en-PK"/>
        </a:p>
      </dgm:t>
    </dgm:pt>
    <dgm:pt modelId="{5E000618-5F12-4643-B57B-03A14FCFF7B9}" type="sibTrans" cxnId="{FCCE048A-4656-49DE-BC26-0CBEA30C4CC8}">
      <dgm:prSet/>
      <dgm:spPr/>
      <dgm:t>
        <a:bodyPr/>
        <a:lstStyle/>
        <a:p>
          <a:endParaRPr lang="en-PK"/>
        </a:p>
      </dgm:t>
    </dgm:pt>
    <dgm:pt modelId="{95287966-6386-4AAC-A032-10EA3D5812C4}">
      <dgm:prSet phldrT="[Text]" custT="1"/>
      <dgm:spPr>
        <a:solidFill>
          <a:srgbClr val="92D050"/>
        </a:solidFill>
      </dgm:spPr>
      <dgm:t>
        <a:bodyPr vert="vert270"/>
        <a:lstStyle/>
        <a:p>
          <a:r>
            <a:rPr lang="en-US" sz="1200" dirty="0"/>
            <a:t>Informal</a:t>
          </a:r>
          <a:endParaRPr lang="en-PK" sz="1200" dirty="0"/>
        </a:p>
      </dgm:t>
    </dgm:pt>
    <dgm:pt modelId="{D3DC2D38-A87A-43C3-9F5F-37332F97D69B}" type="parTrans" cxnId="{395C3EFD-6860-43E9-8ECF-152893B5CDEF}">
      <dgm:prSet/>
      <dgm:spPr/>
      <dgm:t>
        <a:bodyPr/>
        <a:lstStyle/>
        <a:p>
          <a:endParaRPr lang="en-PK"/>
        </a:p>
      </dgm:t>
    </dgm:pt>
    <dgm:pt modelId="{E0B41E4F-E35C-4461-9373-10B8DD9B55E1}" type="sibTrans" cxnId="{395C3EFD-6860-43E9-8ECF-152893B5CDEF}">
      <dgm:prSet/>
      <dgm:spPr/>
      <dgm:t>
        <a:bodyPr/>
        <a:lstStyle/>
        <a:p>
          <a:endParaRPr lang="en-PK"/>
        </a:p>
      </dgm:t>
    </dgm:pt>
    <dgm:pt modelId="{BC5C582F-9BF7-4160-980F-7537E6F09FF4}">
      <dgm:prSet phldrT="[Text]" custT="1"/>
      <dgm:spPr>
        <a:solidFill>
          <a:srgbClr val="92D050"/>
        </a:solidFill>
      </dgm:spPr>
      <dgm:t>
        <a:bodyPr vert="vert270"/>
        <a:lstStyle/>
        <a:p>
          <a:r>
            <a:rPr lang="en-US" sz="1200" dirty="0"/>
            <a:t>Inspection</a:t>
          </a:r>
          <a:endParaRPr lang="en-PK" sz="1200" dirty="0"/>
        </a:p>
      </dgm:t>
    </dgm:pt>
    <dgm:pt modelId="{89BF2820-B625-45D5-A34F-FDF1439EE8A1}" type="parTrans" cxnId="{C6CC43A0-7C75-4AAD-BE0F-4F42579DCBA5}">
      <dgm:prSet/>
      <dgm:spPr/>
      <dgm:t>
        <a:bodyPr/>
        <a:lstStyle/>
        <a:p>
          <a:endParaRPr lang="en-PK"/>
        </a:p>
      </dgm:t>
    </dgm:pt>
    <dgm:pt modelId="{6DB4A270-A182-46BC-AFD1-C124884E851E}" type="sibTrans" cxnId="{C6CC43A0-7C75-4AAD-BE0F-4F42579DCBA5}">
      <dgm:prSet/>
      <dgm:spPr/>
      <dgm:t>
        <a:bodyPr/>
        <a:lstStyle/>
        <a:p>
          <a:endParaRPr lang="en-PK"/>
        </a:p>
      </dgm:t>
    </dgm:pt>
    <dgm:pt modelId="{8B25D19F-E923-4B2F-98B8-11736104CFA8}">
      <dgm:prSet phldrT="[Text]" custT="1"/>
      <dgm:spPr>
        <a:solidFill>
          <a:srgbClr val="92D050"/>
        </a:solidFill>
      </dgm:spPr>
      <dgm:t>
        <a:bodyPr vert="vert270"/>
        <a:lstStyle/>
        <a:p>
          <a:r>
            <a:rPr lang="en-US" sz="1200" dirty="0"/>
            <a:t>Technical</a:t>
          </a:r>
          <a:endParaRPr lang="en-PK" sz="1200" dirty="0"/>
        </a:p>
      </dgm:t>
    </dgm:pt>
    <dgm:pt modelId="{F33AB87B-4C76-4537-8E5B-E7F382307469}" type="parTrans" cxnId="{B1E43122-97E3-46C9-8F27-17DE10123BD3}">
      <dgm:prSet/>
      <dgm:spPr/>
      <dgm:t>
        <a:bodyPr/>
        <a:lstStyle/>
        <a:p>
          <a:endParaRPr lang="en-PK"/>
        </a:p>
      </dgm:t>
    </dgm:pt>
    <dgm:pt modelId="{498D96B4-D025-4431-AEAC-42A839A7AF2E}" type="sibTrans" cxnId="{B1E43122-97E3-46C9-8F27-17DE10123BD3}">
      <dgm:prSet/>
      <dgm:spPr/>
      <dgm:t>
        <a:bodyPr/>
        <a:lstStyle/>
        <a:p>
          <a:endParaRPr lang="en-PK"/>
        </a:p>
      </dgm:t>
    </dgm:pt>
    <dgm:pt modelId="{7A98CCE3-FDF9-416D-8FCA-0AB9B27875DD}">
      <dgm:prSet phldrT="[Text]" custT="1"/>
      <dgm:spPr>
        <a:solidFill>
          <a:srgbClr val="92D050"/>
        </a:solidFill>
      </dgm:spPr>
      <dgm:t>
        <a:bodyPr vert="vert270"/>
        <a:lstStyle/>
        <a:p>
          <a:r>
            <a:rPr lang="en-US" sz="1200" dirty="0"/>
            <a:t>Walkthroughs</a:t>
          </a:r>
          <a:endParaRPr lang="en-PK" sz="1200" dirty="0"/>
        </a:p>
      </dgm:t>
    </dgm:pt>
    <dgm:pt modelId="{FFB87A26-FCF1-44E0-8872-78A0EC9A1D1D}" type="parTrans" cxnId="{82CA5864-A868-4B9C-AA55-B6E56DC3B595}">
      <dgm:prSet/>
      <dgm:spPr/>
      <dgm:t>
        <a:bodyPr/>
        <a:lstStyle/>
        <a:p>
          <a:endParaRPr lang="en-PK"/>
        </a:p>
      </dgm:t>
    </dgm:pt>
    <dgm:pt modelId="{BD54AD95-830D-4126-B15D-EBD2D84CB8F7}" type="sibTrans" cxnId="{82CA5864-A868-4B9C-AA55-B6E56DC3B595}">
      <dgm:prSet/>
      <dgm:spPr/>
      <dgm:t>
        <a:bodyPr/>
        <a:lstStyle/>
        <a:p>
          <a:endParaRPr lang="en-PK"/>
        </a:p>
      </dgm:t>
    </dgm:pt>
    <dgm:pt modelId="{1EA598CF-FEE5-41FC-9AF7-C25564804E21}">
      <dgm:prSet phldrT="[Text]" custT="1"/>
      <dgm:spPr>
        <a:solidFill>
          <a:schemeClr val="accent1">
            <a:lumMod val="75000"/>
          </a:schemeClr>
        </a:solidFill>
      </dgm:spPr>
      <dgm:t>
        <a:bodyPr vert="vert270"/>
        <a:lstStyle/>
        <a:p>
          <a:r>
            <a:rPr lang="en-US" sz="1200" dirty="0"/>
            <a:t>Coed Metric</a:t>
          </a:r>
          <a:endParaRPr lang="en-PK" sz="1200" dirty="0"/>
        </a:p>
      </dgm:t>
    </dgm:pt>
    <dgm:pt modelId="{09382CF0-970A-4E2B-84A6-749B0AEE7027}" type="parTrans" cxnId="{CEA84973-6E91-409D-B6CE-44422D17C4B8}">
      <dgm:prSet/>
      <dgm:spPr/>
      <dgm:t>
        <a:bodyPr/>
        <a:lstStyle/>
        <a:p>
          <a:endParaRPr lang="en-PK"/>
        </a:p>
      </dgm:t>
    </dgm:pt>
    <dgm:pt modelId="{33AC25FA-6A4D-47D0-A8ED-3B5280E94C62}" type="sibTrans" cxnId="{CEA84973-6E91-409D-B6CE-44422D17C4B8}">
      <dgm:prSet/>
      <dgm:spPr/>
      <dgm:t>
        <a:bodyPr/>
        <a:lstStyle/>
        <a:p>
          <a:endParaRPr lang="en-PK"/>
        </a:p>
      </dgm:t>
    </dgm:pt>
    <dgm:pt modelId="{4037A502-657F-4F57-BEE3-6A9DC7339F13}">
      <dgm:prSet phldrT="[Text]" custT="1"/>
      <dgm:spPr>
        <a:solidFill>
          <a:schemeClr val="accent1">
            <a:lumMod val="75000"/>
          </a:schemeClr>
        </a:solidFill>
      </dgm:spPr>
      <dgm:t>
        <a:bodyPr vert="vert270"/>
        <a:lstStyle/>
        <a:p>
          <a:r>
            <a:rPr lang="en-US" sz="1200" dirty="0"/>
            <a:t>Control Flow</a:t>
          </a:r>
          <a:endParaRPr lang="en-PK" sz="1200" dirty="0"/>
        </a:p>
      </dgm:t>
    </dgm:pt>
    <dgm:pt modelId="{F565EE80-0701-4C73-8A92-D7C99EBB9286}" type="parTrans" cxnId="{0E920EE2-727F-4371-9EE2-F83AE88BAF4A}">
      <dgm:prSet/>
      <dgm:spPr/>
      <dgm:t>
        <a:bodyPr/>
        <a:lstStyle/>
        <a:p>
          <a:endParaRPr lang="en-PK"/>
        </a:p>
      </dgm:t>
    </dgm:pt>
    <dgm:pt modelId="{72D701F5-2FBD-42A1-9A3B-1601179B003A}" type="sibTrans" cxnId="{0E920EE2-727F-4371-9EE2-F83AE88BAF4A}">
      <dgm:prSet/>
      <dgm:spPr/>
      <dgm:t>
        <a:bodyPr/>
        <a:lstStyle/>
        <a:p>
          <a:endParaRPr lang="en-PK"/>
        </a:p>
      </dgm:t>
    </dgm:pt>
    <dgm:pt modelId="{B61AEE92-07E7-45C6-A508-EC7905092204}">
      <dgm:prSet phldrT="[Text]" custT="1"/>
      <dgm:spPr>
        <a:solidFill>
          <a:schemeClr val="accent1">
            <a:lumMod val="75000"/>
          </a:schemeClr>
        </a:solidFill>
      </dgm:spPr>
      <dgm:t>
        <a:bodyPr vert="vert270"/>
        <a:lstStyle/>
        <a:p>
          <a:r>
            <a:rPr lang="en-US" sz="1200" dirty="0"/>
            <a:t>Data Flow</a:t>
          </a:r>
          <a:endParaRPr lang="en-PK" sz="1200" dirty="0"/>
        </a:p>
      </dgm:t>
    </dgm:pt>
    <dgm:pt modelId="{1C32BC65-F924-487E-A20D-56C71EE2B658}" type="parTrans" cxnId="{558EB913-3227-45C7-86C9-9FA62E1DC85F}">
      <dgm:prSet/>
      <dgm:spPr/>
      <dgm:t>
        <a:bodyPr/>
        <a:lstStyle/>
        <a:p>
          <a:endParaRPr lang="en-PK"/>
        </a:p>
      </dgm:t>
    </dgm:pt>
    <dgm:pt modelId="{5239865B-3913-4251-AF1C-5B0D63D1C0E2}" type="sibTrans" cxnId="{558EB913-3227-45C7-86C9-9FA62E1DC85F}">
      <dgm:prSet/>
      <dgm:spPr/>
      <dgm:t>
        <a:bodyPr/>
        <a:lstStyle/>
        <a:p>
          <a:endParaRPr lang="en-PK"/>
        </a:p>
      </dgm:t>
    </dgm:pt>
    <dgm:pt modelId="{24863480-4B67-4013-A1F8-A4A6207D1AD9}">
      <dgm:prSet phldrT="[Text]" custT="1"/>
      <dgm:spPr>
        <a:solidFill>
          <a:srgbClr val="0070C0"/>
        </a:solidFill>
      </dgm:spPr>
      <dgm:t>
        <a:bodyPr vert="vert270"/>
        <a:lstStyle/>
        <a:p>
          <a:r>
            <a:rPr lang="en-US" sz="1200" dirty="0"/>
            <a:t>Statement</a:t>
          </a:r>
          <a:endParaRPr lang="en-PK" sz="1200" dirty="0"/>
        </a:p>
      </dgm:t>
    </dgm:pt>
    <dgm:pt modelId="{4510187D-C5EB-497F-B5A3-40CD02ED7A34}" type="parTrans" cxnId="{8EF688D7-3BCD-43FF-8389-D1CD9B8BC7D9}">
      <dgm:prSet/>
      <dgm:spPr/>
      <dgm:t>
        <a:bodyPr/>
        <a:lstStyle/>
        <a:p>
          <a:endParaRPr lang="en-PK"/>
        </a:p>
      </dgm:t>
    </dgm:pt>
    <dgm:pt modelId="{68936CFF-6F60-4F86-B1E2-6155A2C75E87}" type="sibTrans" cxnId="{8EF688D7-3BCD-43FF-8389-D1CD9B8BC7D9}">
      <dgm:prSet/>
      <dgm:spPr/>
      <dgm:t>
        <a:bodyPr/>
        <a:lstStyle/>
        <a:p>
          <a:endParaRPr lang="en-PK"/>
        </a:p>
      </dgm:t>
    </dgm:pt>
    <dgm:pt modelId="{B15558C0-82E4-4D94-AAC4-25E1D0D3AA50}">
      <dgm:prSet phldrT="[Text]" custT="1"/>
      <dgm:spPr>
        <a:solidFill>
          <a:srgbClr val="0070C0"/>
        </a:solidFill>
      </dgm:spPr>
      <dgm:t>
        <a:bodyPr vert="vert270"/>
        <a:lstStyle/>
        <a:p>
          <a:r>
            <a:rPr lang="en-US" sz="1200" dirty="0"/>
            <a:t>Branch/Decision</a:t>
          </a:r>
          <a:endParaRPr lang="en-PK" sz="1200" dirty="0"/>
        </a:p>
      </dgm:t>
    </dgm:pt>
    <dgm:pt modelId="{B5158805-796D-4C95-80D8-3E40DBFD4AF4}" type="parTrans" cxnId="{997C4226-6B2E-42F8-BF93-7684CD0ADA1F}">
      <dgm:prSet/>
      <dgm:spPr/>
      <dgm:t>
        <a:bodyPr/>
        <a:lstStyle/>
        <a:p>
          <a:endParaRPr lang="en-PK"/>
        </a:p>
      </dgm:t>
    </dgm:pt>
    <dgm:pt modelId="{F5A6F225-125B-407D-8500-40553CACE81F}" type="sibTrans" cxnId="{997C4226-6B2E-42F8-BF93-7684CD0ADA1F}">
      <dgm:prSet/>
      <dgm:spPr/>
      <dgm:t>
        <a:bodyPr/>
        <a:lstStyle/>
        <a:p>
          <a:endParaRPr lang="en-PK"/>
        </a:p>
      </dgm:t>
    </dgm:pt>
    <dgm:pt modelId="{47BD8A13-8821-4C8B-889F-2A4D4875479E}">
      <dgm:prSet phldrT="[Text]" custT="1"/>
      <dgm:spPr>
        <a:solidFill>
          <a:srgbClr val="0070C0"/>
        </a:solidFill>
      </dgm:spPr>
      <dgm:t>
        <a:bodyPr vert="vert270"/>
        <a:lstStyle/>
        <a:p>
          <a:r>
            <a:rPr lang="en-US" sz="1200" dirty="0"/>
            <a:t>Condition</a:t>
          </a:r>
          <a:endParaRPr lang="en-PK" sz="1200" dirty="0"/>
        </a:p>
      </dgm:t>
    </dgm:pt>
    <dgm:pt modelId="{0BC46EDA-9E23-4406-A406-8145DC166FA9}" type="parTrans" cxnId="{792BDA88-8EFA-4D61-8029-2621B1E7B220}">
      <dgm:prSet/>
      <dgm:spPr/>
      <dgm:t>
        <a:bodyPr/>
        <a:lstStyle/>
        <a:p>
          <a:endParaRPr lang="en-PK"/>
        </a:p>
      </dgm:t>
    </dgm:pt>
    <dgm:pt modelId="{6D474EC9-CA59-4814-A273-44BC11ADFF90}" type="sibTrans" cxnId="{792BDA88-8EFA-4D61-8029-2621B1E7B220}">
      <dgm:prSet/>
      <dgm:spPr/>
      <dgm:t>
        <a:bodyPr/>
        <a:lstStyle/>
        <a:p>
          <a:endParaRPr lang="en-PK"/>
        </a:p>
      </dgm:t>
    </dgm:pt>
    <dgm:pt modelId="{8EE19F21-B73B-4780-B067-E9C837003C76}">
      <dgm:prSet phldrT="[Text]" custT="1"/>
      <dgm:spPr>
        <a:solidFill>
          <a:schemeClr val="accent3">
            <a:lumMod val="60000"/>
            <a:lumOff val="40000"/>
          </a:schemeClr>
        </a:solidFill>
      </dgm:spPr>
      <dgm:t>
        <a:bodyPr vert="vert270"/>
        <a:lstStyle/>
        <a:p>
          <a:r>
            <a:rPr lang="en-US" sz="1200" dirty="0"/>
            <a:t>Error Guessing</a:t>
          </a:r>
          <a:endParaRPr lang="en-PK" sz="1200" dirty="0"/>
        </a:p>
      </dgm:t>
    </dgm:pt>
    <dgm:pt modelId="{751E7EF4-D668-495E-B88C-0CD582FF9BC9}" type="parTrans" cxnId="{7344434E-11FC-48B6-858E-09F4141B398A}">
      <dgm:prSet/>
      <dgm:spPr/>
      <dgm:t>
        <a:bodyPr/>
        <a:lstStyle/>
        <a:p>
          <a:endParaRPr lang="en-PK"/>
        </a:p>
      </dgm:t>
    </dgm:pt>
    <dgm:pt modelId="{AAEB97F7-8580-4456-9F65-D3C0D5E52747}" type="sibTrans" cxnId="{7344434E-11FC-48B6-858E-09F4141B398A}">
      <dgm:prSet/>
      <dgm:spPr/>
      <dgm:t>
        <a:bodyPr/>
        <a:lstStyle/>
        <a:p>
          <a:endParaRPr lang="en-PK"/>
        </a:p>
      </dgm:t>
    </dgm:pt>
    <dgm:pt modelId="{921B1366-BFD6-4ABD-AE51-B8218F12E53A}">
      <dgm:prSet phldrT="[Text]" custT="1"/>
      <dgm:spPr>
        <a:solidFill>
          <a:schemeClr val="accent3">
            <a:lumMod val="60000"/>
            <a:lumOff val="40000"/>
          </a:schemeClr>
        </a:solidFill>
      </dgm:spPr>
      <dgm:t>
        <a:bodyPr vert="vert270"/>
        <a:lstStyle/>
        <a:p>
          <a:r>
            <a:rPr lang="en-US" sz="1200" dirty="0"/>
            <a:t>Exploratory</a:t>
          </a:r>
          <a:endParaRPr lang="en-PK" sz="1200" dirty="0"/>
        </a:p>
      </dgm:t>
    </dgm:pt>
    <dgm:pt modelId="{70522EE1-EF8F-4D9D-AF7A-45FB4AFBC0F6}" type="parTrans" cxnId="{54BD849C-0E51-40C6-AF89-50EC82B23D23}">
      <dgm:prSet/>
      <dgm:spPr/>
      <dgm:t>
        <a:bodyPr/>
        <a:lstStyle/>
        <a:p>
          <a:endParaRPr lang="en-PK"/>
        </a:p>
      </dgm:t>
    </dgm:pt>
    <dgm:pt modelId="{2C6F798A-6239-4E8C-A154-9A3D0B11D0B4}" type="sibTrans" cxnId="{54BD849C-0E51-40C6-AF89-50EC82B23D23}">
      <dgm:prSet/>
      <dgm:spPr/>
      <dgm:t>
        <a:bodyPr/>
        <a:lstStyle/>
        <a:p>
          <a:endParaRPr lang="en-PK"/>
        </a:p>
      </dgm:t>
    </dgm:pt>
    <dgm:pt modelId="{3D3D5870-44D2-4C3F-A59A-15A1437AC5C9}">
      <dgm:prSet phldrT="[Text]" custT="1"/>
      <dgm:spPr>
        <a:solidFill>
          <a:schemeClr val="accent3">
            <a:lumMod val="75000"/>
          </a:schemeClr>
        </a:solidFill>
      </dgm:spPr>
      <dgm:t>
        <a:bodyPr vert="vert270"/>
        <a:lstStyle/>
        <a:p>
          <a:r>
            <a:rPr lang="en-US" sz="1200" dirty="0"/>
            <a:t>BVA</a:t>
          </a:r>
          <a:endParaRPr lang="en-PK" sz="1200" dirty="0"/>
        </a:p>
      </dgm:t>
    </dgm:pt>
    <dgm:pt modelId="{5EFFC55D-CD2A-4ED8-A627-E9D72875F1A5}" type="parTrans" cxnId="{6855A998-3D81-46CE-BF48-4C64D460DD37}">
      <dgm:prSet/>
      <dgm:spPr/>
      <dgm:t>
        <a:bodyPr/>
        <a:lstStyle/>
        <a:p>
          <a:endParaRPr lang="en-PK"/>
        </a:p>
      </dgm:t>
    </dgm:pt>
    <dgm:pt modelId="{F04F9CF6-28E6-4FBC-B4BF-8998299FBB49}" type="sibTrans" cxnId="{6855A998-3D81-46CE-BF48-4C64D460DD37}">
      <dgm:prSet/>
      <dgm:spPr/>
      <dgm:t>
        <a:bodyPr/>
        <a:lstStyle/>
        <a:p>
          <a:endParaRPr lang="en-PK"/>
        </a:p>
      </dgm:t>
    </dgm:pt>
    <dgm:pt modelId="{A4021661-E021-473A-B51C-4F1753995F64}">
      <dgm:prSet phldrT="[Text]" custT="1"/>
      <dgm:spPr>
        <a:solidFill>
          <a:schemeClr val="accent3">
            <a:lumMod val="75000"/>
          </a:schemeClr>
        </a:solidFill>
      </dgm:spPr>
      <dgm:t>
        <a:bodyPr vert="vert270"/>
        <a:lstStyle/>
        <a:p>
          <a:r>
            <a:rPr lang="en-US" sz="1200" dirty="0"/>
            <a:t>ECP</a:t>
          </a:r>
          <a:endParaRPr lang="en-PK" sz="1200" dirty="0"/>
        </a:p>
      </dgm:t>
    </dgm:pt>
    <dgm:pt modelId="{BA360193-9F86-406B-8D50-34A498D1D25E}" type="parTrans" cxnId="{F915755E-FA9F-4FDB-ACCF-1C14528F2C3A}">
      <dgm:prSet/>
      <dgm:spPr/>
      <dgm:t>
        <a:bodyPr/>
        <a:lstStyle/>
        <a:p>
          <a:endParaRPr lang="en-PK"/>
        </a:p>
      </dgm:t>
    </dgm:pt>
    <dgm:pt modelId="{CB507B7A-9EA9-4326-B19F-F7134840AE26}" type="sibTrans" cxnId="{F915755E-FA9F-4FDB-ACCF-1C14528F2C3A}">
      <dgm:prSet/>
      <dgm:spPr/>
      <dgm:t>
        <a:bodyPr/>
        <a:lstStyle/>
        <a:p>
          <a:endParaRPr lang="en-PK"/>
        </a:p>
      </dgm:t>
    </dgm:pt>
    <dgm:pt modelId="{E7A62293-74BA-4974-9959-FD2FFC840DD2}">
      <dgm:prSet phldrT="[Text]" custT="1"/>
      <dgm:spPr>
        <a:solidFill>
          <a:schemeClr val="accent3">
            <a:lumMod val="75000"/>
          </a:schemeClr>
        </a:solidFill>
      </dgm:spPr>
      <dgm:t>
        <a:bodyPr vert="vert270"/>
        <a:lstStyle/>
        <a:p>
          <a:r>
            <a:rPr lang="en-US" sz="1200" dirty="0"/>
            <a:t>State Transition</a:t>
          </a:r>
          <a:endParaRPr lang="en-PK" sz="1200" dirty="0"/>
        </a:p>
      </dgm:t>
    </dgm:pt>
    <dgm:pt modelId="{58054EC7-9AAF-4258-8FB0-0A9AA83C3EB8}" type="parTrans" cxnId="{AAF3257B-E2F4-4F75-90B9-965462F18BDA}">
      <dgm:prSet/>
      <dgm:spPr/>
      <dgm:t>
        <a:bodyPr/>
        <a:lstStyle/>
        <a:p>
          <a:endParaRPr lang="en-PK"/>
        </a:p>
      </dgm:t>
    </dgm:pt>
    <dgm:pt modelId="{2A79B71E-2BAF-46B8-8C36-53CA17796467}" type="sibTrans" cxnId="{AAF3257B-E2F4-4F75-90B9-965462F18BDA}">
      <dgm:prSet/>
      <dgm:spPr/>
      <dgm:t>
        <a:bodyPr/>
        <a:lstStyle/>
        <a:p>
          <a:endParaRPr lang="en-PK"/>
        </a:p>
      </dgm:t>
    </dgm:pt>
    <dgm:pt modelId="{62F8BBAA-BFBC-4079-88D2-02FA6288D855}">
      <dgm:prSet phldrT="[Text]" custT="1"/>
      <dgm:spPr>
        <a:solidFill>
          <a:schemeClr val="accent3">
            <a:lumMod val="75000"/>
          </a:schemeClr>
        </a:solidFill>
      </dgm:spPr>
      <dgm:t>
        <a:bodyPr vert="vert270"/>
        <a:lstStyle/>
        <a:p>
          <a:r>
            <a:rPr lang="en-US" sz="1200" dirty="0"/>
            <a:t>Use Case</a:t>
          </a:r>
          <a:endParaRPr lang="en-PK" sz="1200" dirty="0"/>
        </a:p>
      </dgm:t>
    </dgm:pt>
    <dgm:pt modelId="{FFCAEBA2-635B-4446-AB16-A17B88DE49C8}" type="parTrans" cxnId="{E1CB28BD-E937-4A31-BF45-F183D375E679}">
      <dgm:prSet/>
      <dgm:spPr/>
      <dgm:t>
        <a:bodyPr/>
        <a:lstStyle/>
        <a:p>
          <a:endParaRPr lang="en-PK"/>
        </a:p>
      </dgm:t>
    </dgm:pt>
    <dgm:pt modelId="{C01ADD73-8969-4F7C-B779-DC5F4FC6F024}" type="sibTrans" cxnId="{E1CB28BD-E937-4A31-BF45-F183D375E679}">
      <dgm:prSet/>
      <dgm:spPr/>
      <dgm:t>
        <a:bodyPr/>
        <a:lstStyle/>
        <a:p>
          <a:endParaRPr lang="en-PK"/>
        </a:p>
      </dgm:t>
    </dgm:pt>
    <dgm:pt modelId="{FAEADFF0-4733-43B4-B6A0-A48AA11FADFB}">
      <dgm:prSet phldrT="[Text]" custT="1"/>
      <dgm:spPr>
        <a:solidFill>
          <a:schemeClr val="accent3">
            <a:lumMod val="75000"/>
          </a:schemeClr>
        </a:solidFill>
      </dgm:spPr>
      <dgm:t>
        <a:bodyPr vert="vert270"/>
        <a:lstStyle/>
        <a:p>
          <a:r>
            <a:rPr lang="en-US" sz="1200" dirty="0"/>
            <a:t>Decision Table</a:t>
          </a:r>
          <a:endParaRPr lang="en-PK" sz="1200" dirty="0"/>
        </a:p>
      </dgm:t>
    </dgm:pt>
    <dgm:pt modelId="{CC608D7D-829F-4FFD-BF27-7EC072DD8C1F}" type="parTrans" cxnId="{8B2A90DA-1944-44F7-9621-D036314B2837}">
      <dgm:prSet/>
      <dgm:spPr/>
      <dgm:t>
        <a:bodyPr/>
        <a:lstStyle/>
        <a:p>
          <a:endParaRPr lang="en-PK"/>
        </a:p>
      </dgm:t>
    </dgm:pt>
    <dgm:pt modelId="{3488EAB3-C45F-4943-A1D3-DCDD59D70BE9}" type="sibTrans" cxnId="{8B2A90DA-1944-44F7-9621-D036314B2837}">
      <dgm:prSet/>
      <dgm:spPr/>
      <dgm:t>
        <a:bodyPr/>
        <a:lstStyle/>
        <a:p>
          <a:endParaRPr lang="en-PK"/>
        </a:p>
      </dgm:t>
    </dgm:pt>
    <dgm:pt modelId="{413FB153-E90C-4948-88CF-07E63682AC51}" type="pres">
      <dgm:prSet presAssocID="{5C9AEE3E-F201-48F8-A81F-0A5749B62A35}" presName="Name0" presStyleCnt="0">
        <dgm:presLayoutVars>
          <dgm:chPref val="1"/>
          <dgm:dir/>
          <dgm:animOne val="branch"/>
          <dgm:animLvl val="lvl"/>
          <dgm:resizeHandles/>
        </dgm:presLayoutVars>
      </dgm:prSet>
      <dgm:spPr/>
    </dgm:pt>
    <dgm:pt modelId="{0CD80AAC-3092-4E21-B97A-3AB4B7D49231}" type="pres">
      <dgm:prSet presAssocID="{0F4EBEB8-54E1-4DAE-BBB5-51B4595D8BD1}" presName="vertOne" presStyleCnt="0"/>
      <dgm:spPr/>
    </dgm:pt>
    <dgm:pt modelId="{4AA1FC6A-7154-46E4-A05D-B366213A18B4}" type="pres">
      <dgm:prSet presAssocID="{0F4EBEB8-54E1-4DAE-BBB5-51B4595D8BD1}" presName="txOne" presStyleLbl="node0" presStyleIdx="0" presStyleCnt="1" custLinFactNeighborY="6459">
        <dgm:presLayoutVars>
          <dgm:chPref val="3"/>
        </dgm:presLayoutVars>
      </dgm:prSet>
      <dgm:spPr/>
    </dgm:pt>
    <dgm:pt modelId="{6B25723B-41DE-4786-8B49-CEC1101FD8F4}" type="pres">
      <dgm:prSet presAssocID="{0F4EBEB8-54E1-4DAE-BBB5-51B4595D8BD1}" presName="parTransOne" presStyleCnt="0"/>
      <dgm:spPr/>
    </dgm:pt>
    <dgm:pt modelId="{B9A1C423-C2AE-48D7-AC28-6AD59A5E35A4}" type="pres">
      <dgm:prSet presAssocID="{0F4EBEB8-54E1-4DAE-BBB5-51B4595D8BD1}" presName="horzOne" presStyleCnt="0"/>
      <dgm:spPr/>
    </dgm:pt>
    <dgm:pt modelId="{B73642E7-5762-4BE1-A0FF-76E8A354EDC6}" type="pres">
      <dgm:prSet presAssocID="{42FD1C17-5C69-4BA2-8D3D-0FDD0CA5D213}" presName="vertTwo" presStyleCnt="0"/>
      <dgm:spPr/>
    </dgm:pt>
    <dgm:pt modelId="{3EA061A3-E6FF-4374-BADF-D0E27E1CF73A}" type="pres">
      <dgm:prSet presAssocID="{42FD1C17-5C69-4BA2-8D3D-0FDD0CA5D213}" presName="txTwo" presStyleLbl="node2" presStyleIdx="0" presStyleCnt="2">
        <dgm:presLayoutVars>
          <dgm:chPref val="3"/>
        </dgm:presLayoutVars>
      </dgm:prSet>
      <dgm:spPr/>
    </dgm:pt>
    <dgm:pt modelId="{9713917B-695C-42A1-A8A9-3D4B91AE1414}" type="pres">
      <dgm:prSet presAssocID="{42FD1C17-5C69-4BA2-8D3D-0FDD0CA5D213}" presName="parTransTwo" presStyleCnt="0"/>
      <dgm:spPr/>
    </dgm:pt>
    <dgm:pt modelId="{C9902593-8818-4DE5-8B0F-2A8BA3ED1B31}" type="pres">
      <dgm:prSet presAssocID="{42FD1C17-5C69-4BA2-8D3D-0FDD0CA5D213}" presName="horzTwo" presStyleCnt="0"/>
      <dgm:spPr/>
    </dgm:pt>
    <dgm:pt modelId="{D4BA6438-770C-40C6-ABE2-1038755CA57D}" type="pres">
      <dgm:prSet presAssocID="{CB0121C8-0811-4CA1-9F58-C50F4AC41E1F}" presName="vertThree" presStyleCnt="0"/>
      <dgm:spPr/>
    </dgm:pt>
    <dgm:pt modelId="{3953EB42-035B-46F2-9C25-4D38EA6C02F5}" type="pres">
      <dgm:prSet presAssocID="{CB0121C8-0811-4CA1-9F58-C50F4AC41E1F}" presName="txThree" presStyleLbl="node3" presStyleIdx="0" presStyleCnt="5">
        <dgm:presLayoutVars>
          <dgm:chPref val="3"/>
        </dgm:presLayoutVars>
      </dgm:prSet>
      <dgm:spPr/>
    </dgm:pt>
    <dgm:pt modelId="{42DEAAFD-41C9-4824-9B0E-54D59C0CC01B}" type="pres">
      <dgm:prSet presAssocID="{CB0121C8-0811-4CA1-9F58-C50F4AC41E1F}" presName="parTransThree" presStyleCnt="0"/>
      <dgm:spPr/>
    </dgm:pt>
    <dgm:pt modelId="{9C175793-C9BF-48CF-907D-8A55DD1134B3}" type="pres">
      <dgm:prSet presAssocID="{CB0121C8-0811-4CA1-9F58-C50F4AC41E1F}" presName="horzThree" presStyleCnt="0"/>
      <dgm:spPr/>
    </dgm:pt>
    <dgm:pt modelId="{E2A23E10-783D-4D58-A38A-78EEB0328CC3}" type="pres">
      <dgm:prSet presAssocID="{95287966-6386-4AAC-A032-10EA3D5812C4}" presName="vertFour" presStyleCnt="0">
        <dgm:presLayoutVars>
          <dgm:chPref val="3"/>
        </dgm:presLayoutVars>
      </dgm:prSet>
      <dgm:spPr/>
    </dgm:pt>
    <dgm:pt modelId="{1260B3DF-E1C7-40DD-9179-92177B5A9EB5}" type="pres">
      <dgm:prSet presAssocID="{95287966-6386-4AAC-A032-10EA3D5812C4}" presName="txFour" presStyleLbl="node4" presStyleIdx="0" presStyleCnt="17">
        <dgm:presLayoutVars>
          <dgm:chPref val="3"/>
        </dgm:presLayoutVars>
      </dgm:prSet>
      <dgm:spPr/>
    </dgm:pt>
    <dgm:pt modelId="{F6522C06-11D4-4A90-9A57-C97327AA6761}" type="pres">
      <dgm:prSet presAssocID="{95287966-6386-4AAC-A032-10EA3D5812C4}" presName="horzFour" presStyleCnt="0"/>
      <dgm:spPr/>
    </dgm:pt>
    <dgm:pt modelId="{9EE43F04-F5EE-49C1-8915-F5CDC5191418}" type="pres">
      <dgm:prSet presAssocID="{E0B41E4F-E35C-4461-9373-10B8DD9B55E1}" presName="sibSpaceFour" presStyleCnt="0"/>
      <dgm:spPr/>
    </dgm:pt>
    <dgm:pt modelId="{C6396739-709F-4E4E-8B63-715B6CA8663B}" type="pres">
      <dgm:prSet presAssocID="{BC5C582F-9BF7-4160-980F-7537E6F09FF4}" presName="vertFour" presStyleCnt="0">
        <dgm:presLayoutVars>
          <dgm:chPref val="3"/>
        </dgm:presLayoutVars>
      </dgm:prSet>
      <dgm:spPr/>
    </dgm:pt>
    <dgm:pt modelId="{8CA405A5-3446-42F7-AD16-ADF33477450C}" type="pres">
      <dgm:prSet presAssocID="{BC5C582F-9BF7-4160-980F-7537E6F09FF4}" presName="txFour" presStyleLbl="node4" presStyleIdx="1" presStyleCnt="17">
        <dgm:presLayoutVars>
          <dgm:chPref val="3"/>
        </dgm:presLayoutVars>
      </dgm:prSet>
      <dgm:spPr/>
    </dgm:pt>
    <dgm:pt modelId="{BFAE0106-C40E-4049-B222-A6EA52C71433}" type="pres">
      <dgm:prSet presAssocID="{BC5C582F-9BF7-4160-980F-7537E6F09FF4}" presName="horzFour" presStyleCnt="0"/>
      <dgm:spPr/>
    </dgm:pt>
    <dgm:pt modelId="{BC20AE10-5C47-411E-A681-2B79A93217F5}" type="pres">
      <dgm:prSet presAssocID="{6DB4A270-A182-46BC-AFD1-C124884E851E}" presName="sibSpaceFour" presStyleCnt="0"/>
      <dgm:spPr/>
    </dgm:pt>
    <dgm:pt modelId="{67546EE1-8C5C-4505-9C40-60B982D7DEB8}" type="pres">
      <dgm:prSet presAssocID="{8B25D19F-E923-4B2F-98B8-11736104CFA8}" presName="vertFour" presStyleCnt="0">
        <dgm:presLayoutVars>
          <dgm:chPref val="3"/>
        </dgm:presLayoutVars>
      </dgm:prSet>
      <dgm:spPr/>
    </dgm:pt>
    <dgm:pt modelId="{EDEDB21C-DE74-48CA-9B51-D8EDFDDAC92A}" type="pres">
      <dgm:prSet presAssocID="{8B25D19F-E923-4B2F-98B8-11736104CFA8}" presName="txFour" presStyleLbl="node4" presStyleIdx="2" presStyleCnt="17">
        <dgm:presLayoutVars>
          <dgm:chPref val="3"/>
        </dgm:presLayoutVars>
      </dgm:prSet>
      <dgm:spPr/>
    </dgm:pt>
    <dgm:pt modelId="{D5EA0579-F310-410C-B5E8-1435D5322FCE}" type="pres">
      <dgm:prSet presAssocID="{8B25D19F-E923-4B2F-98B8-11736104CFA8}" presName="horzFour" presStyleCnt="0"/>
      <dgm:spPr/>
    </dgm:pt>
    <dgm:pt modelId="{A666C7CB-8955-46CB-A531-83ABD93BAD1C}" type="pres">
      <dgm:prSet presAssocID="{498D96B4-D025-4431-AEAC-42A839A7AF2E}" presName="sibSpaceFour" presStyleCnt="0"/>
      <dgm:spPr/>
    </dgm:pt>
    <dgm:pt modelId="{160B6F67-71F4-40CA-ACEF-F4A0B901D7D2}" type="pres">
      <dgm:prSet presAssocID="{7A98CCE3-FDF9-416D-8FCA-0AB9B27875DD}" presName="vertFour" presStyleCnt="0">
        <dgm:presLayoutVars>
          <dgm:chPref val="3"/>
        </dgm:presLayoutVars>
      </dgm:prSet>
      <dgm:spPr/>
    </dgm:pt>
    <dgm:pt modelId="{04A85011-ED52-4912-85F1-87EAF4A439C8}" type="pres">
      <dgm:prSet presAssocID="{7A98CCE3-FDF9-416D-8FCA-0AB9B27875DD}" presName="txFour" presStyleLbl="node4" presStyleIdx="3" presStyleCnt="17">
        <dgm:presLayoutVars>
          <dgm:chPref val="3"/>
        </dgm:presLayoutVars>
      </dgm:prSet>
      <dgm:spPr/>
    </dgm:pt>
    <dgm:pt modelId="{3ED21C25-71CC-4B60-851B-579EDAD0E080}" type="pres">
      <dgm:prSet presAssocID="{7A98CCE3-FDF9-416D-8FCA-0AB9B27875DD}" presName="horzFour" presStyleCnt="0"/>
      <dgm:spPr/>
    </dgm:pt>
    <dgm:pt modelId="{75FDF9B1-AA25-42B4-85D9-E14AD06DC96C}" type="pres">
      <dgm:prSet presAssocID="{94BA6924-45EB-414B-8C1B-5D2281FA3AC3}" presName="sibSpaceThree" presStyleCnt="0"/>
      <dgm:spPr/>
    </dgm:pt>
    <dgm:pt modelId="{8F16F605-CDCF-4035-9FB2-ADC356148733}" type="pres">
      <dgm:prSet presAssocID="{D31E79B8-BA83-490E-8466-94FD66C6E423}" presName="vertThree" presStyleCnt="0"/>
      <dgm:spPr/>
    </dgm:pt>
    <dgm:pt modelId="{4945916D-E25D-4DBE-8952-EFF8166A62C1}" type="pres">
      <dgm:prSet presAssocID="{D31E79B8-BA83-490E-8466-94FD66C6E423}" presName="txThree" presStyleLbl="node3" presStyleIdx="1" presStyleCnt="5">
        <dgm:presLayoutVars>
          <dgm:chPref val="3"/>
        </dgm:presLayoutVars>
      </dgm:prSet>
      <dgm:spPr/>
    </dgm:pt>
    <dgm:pt modelId="{8872090C-C400-40F9-B46B-EFE0A6637F70}" type="pres">
      <dgm:prSet presAssocID="{D31E79B8-BA83-490E-8466-94FD66C6E423}" presName="parTransThree" presStyleCnt="0"/>
      <dgm:spPr/>
    </dgm:pt>
    <dgm:pt modelId="{D820C6F7-ECBC-4070-A4B0-99650CA2189D}" type="pres">
      <dgm:prSet presAssocID="{D31E79B8-BA83-490E-8466-94FD66C6E423}" presName="horzThree" presStyleCnt="0"/>
      <dgm:spPr/>
    </dgm:pt>
    <dgm:pt modelId="{DE083DAB-FABE-4710-86EB-897679C7F3FF}" type="pres">
      <dgm:prSet presAssocID="{1EA598CF-FEE5-41FC-9AF7-C25564804E21}" presName="vertFour" presStyleCnt="0">
        <dgm:presLayoutVars>
          <dgm:chPref val="3"/>
        </dgm:presLayoutVars>
      </dgm:prSet>
      <dgm:spPr/>
    </dgm:pt>
    <dgm:pt modelId="{8EEBEE1B-8824-458F-B80F-EC496CD7402B}" type="pres">
      <dgm:prSet presAssocID="{1EA598CF-FEE5-41FC-9AF7-C25564804E21}" presName="txFour" presStyleLbl="node4" presStyleIdx="4" presStyleCnt="17">
        <dgm:presLayoutVars>
          <dgm:chPref val="3"/>
        </dgm:presLayoutVars>
      </dgm:prSet>
      <dgm:spPr/>
    </dgm:pt>
    <dgm:pt modelId="{1E18C173-0D96-42D5-9A21-FA5389E840FF}" type="pres">
      <dgm:prSet presAssocID="{1EA598CF-FEE5-41FC-9AF7-C25564804E21}" presName="horzFour" presStyleCnt="0"/>
      <dgm:spPr/>
    </dgm:pt>
    <dgm:pt modelId="{13F97DE3-3F93-46EA-8929-370C5DD55F1B}" type="pres">
      <dgm:prSet presAssocID="{33AC25FA-6A4D-47D0-A8ED-3B5280E94C62}" presName="sibSpaceFour" presStyleCnt="0"/>
      <dgm:spPr/>
    </dgm:pt>
    <dgm:pt modelId="{BE3F5DC4-9DEC-4741-8D5E-4B2D3D67B38F}" type="pres">
      <dgm:prSet presAssocID="{4037A502-657F-4F57-BEE3-6A9DC7339F13}" presName="vertFour" presStyleCnt="0">
        <dgm:presLayoutVars>
          <dgm:chPref val="3"/>
        </dgm:presLayoutVars>
      </dgm:prSet>
      <dgm:spPr/>
    </dgm:pt>
    <dgm:pt modelId="{2F202750-54DF-49A3-A5FA-468A9A4CB4F6}" type="pres">
      <dgm:prSet presAssocID="{4037A502-657F-4F57-BEE3-6A9DC7339F13}" presName="txFour" presStyleLbl="node4" presStyleIdx="5" presStyleCnt="17">
        <dgm:presLayoutVars>
          <dgm:chPref val="3"/>
        </dgm:presLayoutVars>
      </dgm:prSet>
      <dgm:spPr/>
    </dgm:pt>
    <dgm:pt modelId="{CA3460DE-518F-4CEB-A437-9ED8CBAF3DB3}" type="pres">
      <dgm:prSet presAssocID="{4037A502-657F-4F57-BEE3-6A9DC7339F13}" presName="horzFour" presStyleCnt="0"/>
      <dgm:spPr/>
    </dgm:pt>
    <dgm:pt modelId="{A819EE67-B32B-4089-9593-9321E3F93E36}" type="pres">
      <dgm:prSet presAssocID="{72D701F5-2FBD-42A1-9A3B-1601179B003A}" presName="sibSpaceFour" presStyleCnt="0"/>
      <dgm:spPr/>
    </dgm:pt>
    <dgm:pt modelId="{B29274C6-0384-483A-8F8C-D49A1FC410C7}" type="pres">
      <dgm:prSet presAssocID="{B61AEE92-07E7-45C6-A508-EC7905092204}" presName="vertFour" presStyleCnt="0">
        <dgm:presLayoutVars>
          <dgm:chPref val="3"/>
        </dgm:presLayoutVars>
      </dgm:prSet>
      <dgm:spPr/>
    </dgm:pt>
    <dgm:pt modelId="{2B9EFBC8-711B-4899-BAA6-C15AB114A308}" type="pres">
      <dgm:prSet presAssocID="{B61AEE92-07E7-45C6-A508-EC7905092204}" presName="txFour" presStyleLbl="node4" presStyleIdx="6" presStyleCnt="17">
        <dgm:presLayoutVars>
          <dgm:chPref val="3"/>
        </dgm:presLayoutVars>
      </dgm:prSet>
      <dgm:spPr/>
    </dgm:pt>
    <dgm:pt modelId="{4B1273DD-117B-46C8-A61F-CE2E343F66F7}" type="pres">
      <dgm:prSet presAssocID="{B61AEE92-07E7-45C6-A508-EC7905092204}" presName="horzFour" presStyleCnt="0"/>
      <dgm:spPr/>
    </dgm:pt>
    <dgm:pt modelId="{06FDEB55-DD5E-4714-8902-C79833D156FE}" type="pres">
      <dgm:prSet presAssocID="{504BFA28-1806-48B4-8E92-314F4E16EAB1}" presName="sibSpaceTwo" presStyleCnt="0"/>
      <dgm:spPr/>
    </dgm:pt>
    <dgm:pt modelId="{88865A8A-99A9-498C-9960-5EE06F985EF9}" type="pres">
      <dgm:prSet presAssocID="{DF60F571-45D0-4D32-A60E-E5783DE7354F}" presName="vertTwo" presStyleCnt="0"/>
      <dgm:spPr/>
    </dgm:pt>
    <dgm:pt modelId="{38B4B458-7FB8-44C7-BC2A-5B7AECE5EBC7}" type="pres">
      <dgm:prSet presAssocID="{DF60F571-45D0-4D32-A60E-E5783DE7354F}" presName="txTwo" presStyleLbl="node2" presStyleIdx="1" presStyleCnt="2" custLinFactNeighborX="425">
        <dgm:presLayoutVars>
          <dgm:chPref val="3"/>
        </dgm:presLayoutVars>
      </dgm:prSet>
      <dgm:spPr/>
    </dgm:pt>
    <dgm:pt modelId="{5E6A1F76-3E40-4796-BCB2-AB57F8DCDF77}" type="pres">
      <dgm:prSet presAssocID="{DF60F571-45D0-4D32-A60E-E5783DE7354F}" presName="parTransTwo" presStyleCnt="0"/>
      <dgm:spPr/>
    </dgm:pt>
    <dgm:pt modelId="{591D50F5-4BA6-44A1-8354-223B55F91FD1}" type="pres">
      <dgm:prSet presAssocID="{DF60F571-45D0-4D32-A60E-E5783DE7354F}" presName="horzTwo" presStyleCnt="0"/>
      <dgm:spPr/>
    </dgm:pt>
    <dgm:pt modelId="{68CF4B63-FFDD-4FE3-84CE-E46AA3035622}" type="pres">
      <dgm:prSet presAssocID="{E35AB7BB-F67E-4221-9AB0-60167D686D3F}" presName="vertThree" presStyleCnt="0"/>
      <dgm:spPr/>
    </dgm:pt>
    <dgm:pt modelId="{AE4A908E-00F1-4737-9E91-0F0CEFF7E99F}" type="pres">
      <dgm:prSet presAssocID="{E35AB7BB-F67E-4221-9AB0-60167D686D3F}" presName="txThree" presStyleLbl="node3" presStyleIdx="2" presStyleCnt="5">
        <dgm:presLayoutVars>
          <dgm:chPref val="3"/>
        </dgm:presLayoutVars>
      </dgm:prSet>
      <dgm:spPr/>
    </dgm:pt>
    <dgm:pt modelId="{30178A18-E4D5-4312-9B2D-03684E6143DD}" type="pres">
      <dgm:prSet presAssocID="{E35AB7BB-F67E-4221-9AB0-60167D686D3F}" presName="parTransThree" presStyleCnt="0"/>
      <dgm:spPr/>
    </dgm:pt>
    <dgm:pt modelId="{483EE386-4307-4D08-96D9-780110B37208}" type="pres">
      <dgm:prSet presAssocID="{E35AB7BB-F67E-4221-9AB0-60167D686D3F}" presName="horzThree" presStyleCnt="0"/>
      <dgm:spPr/>
    </dgm:pt>
    <dgm:pt modelId="{02F6E66D-5B40-4129-9A02-CF01E4DFFB00}" type="pres">
      <dgm:prSet presAssocID="{24863480-4B67-4013-A1F8-A4A6207D1AD9}" presName="vertFour" presStyleCnt="0">
        <dgm:presLayoutVars>
          <dgm:chPref val="3"/>
        </dgm:presLayoutVars>
      </dgm:prSet>
      <dgm:spPr/>
    </dgm:pt>
    <dgm:pt modelId="{853492C5-D0AA-40E1-9D81-4F021F58A663}" type="pres">
      <dgm:prSet presAssocID="{24863480-4B67-4013-A1F8-A4A6207D1AD9}" presName="txFour" presStyleLbl="node4" presStyleIdx="7" presStyleCnt="17">
        <dgm:presLayoutVars>
          <dgm:chPref val="3"/>
        </dgm:presLayoutVars>
      </dgm:prSet>
      <dgm:spPr/>
    </dgm:pt>
    <dgm:pt modelId="{7EF8F015-FD29-434A-9C6F-5281BD5FA809}" type="pres">
      <dgm:prSet presAssocID="{24863480-4B67-4013-A1F8-A4A6207D1AD9}" presName="horzFour" presStyleCnt="0"/>
      <dgm:spPr/>
    </dgm:pt>
    <dgm:pt modelId="{B240D3E4-22E3-4775-9FE3-A249F53A604F}" type="pres">
      <dgm:prSet presAssocID="{68936CFF-6F60-4F86-B1E2-6155A2C75E87}" presName="sibSpaceFour" presStyleCnt="0"/>
      <dgm:spPr/>
    </dgm:pt>
    <dgm:pt modelId="{D0BFA1A2-4A9C-402B-ACB9-DE06DE5BDB21}" type="pres">
      <dgm:prSet presAssocID="{B15558C0-82E4-4D94-AAC4-25E1D0D3AA50}" presName="vertFour" presStyleCnt="0">
        <dgm:presLayoutVars>
          <dgm:chPref val="3"/>
        </dgm:presLayoutVars>
      </dgm:prSet>
      <dgm:spPr/>
    </dgm:pt>
    <dgm:pt modelId="{DB53B095-0BFA-4A64-A918-8226BE80BD66}" type="pres">
      <dgm:prSet presAssocID="{B15558C0-82E4-4D94-AAC4-25E1D0D3AA50}" presName="txFour" presStyleLbl="node4" presStyleIdx="8" presStyleCnt="17">
        <dgm:presLayoutVars>
          <dgm:chPref val="3"/>
        </dgm:presLayoutVars>
      </dgm:prSet>
      <dgm:spPr/>
    </dgm:pt>
    <dgm:pt modelId="{2B4DC3FF-BA3C-4532-85EB-ACEDB7D581F9}" type="pres">
      <dgm:prSet presAssocID="{B15558C0-82E4-4D94-AAC4-25E1D0D3AA50}" presName="horzFour" presStyleCnt="0"/>
      <dgm:spPr/>
    </dgm:pt>
    <dgm:pt modelId="{42706B10-AFFB-4D61-9C5C-64DEBC53809D}" type="pres">
      <dgm:prSet presAssocID="{F5A6F225-125B-407D-8500-40553CACE81F}" presName="sibSpaceFour" presStyleCnt="0"/>
      <dgm:spPr/>
    </dgm:pt>
    <dgm:pt modelId="{0548E744-E087-48D8-BDA7-054D69E7E183}" type="pres">
      <dgm:prSet presAssocID="{47BD8A13-8821-4C8B-889F-2A4D4875479E}" presName="vertFour" presStyleCnt="0">
        <dgm:presLayoutVars>
          <dgm:chPref val="3"/>
        </dgm:presLayoutVars>
      </dgm:prSet>
      <dgm:spPr/>
    </dgm:pt>
    <dgm:pt modelId="{595F7233-5237-4E54-9ED4-3E526A88DF76}" type="pres">
      <dgm:prSet presAssocID="{47BD8A13-8821-4C8B-889F-2A4D4875479E}" presName="txFour" presStyleLbl="node4" presStyleIdx="9" presStyleCnt="17">
        <dgm:presLayoutVars>
          <dgm:chPref val="3"/>
        </dgm:presLayoutVars>
      </dgm:prSet>
      <dgm:spPr/>
    </dgm:pt>
    <dgm:pt modelId="{FF51D3AD-AC38-458F-92F6-55D6AA1821A3}" type="pres">
      <dgm:prSet presAssocID="{47BD8A13-8821-4C8B-889F-2A4D4875479E}" presName="horzFour" presStyleCnt="0"/>
      <dgm:spPr/>
    </dgm:pt>
    <dgm:pt modelId="{1A716F00-4CBD-4A57-A3A2-77937FB25473}" type="pres">
      <dgm:prSet presAssocID="{3FA9AE4F-EF24-4FDD-87B1-5FF32C7AC03B}" presName="sibSpaceThree" presStyleCnt="0"/>
      <dgm:spPr/>
    </dgm:pt>
    <dgm:pt modelId="{CC7A80EB-7708-45BA-9194-FA0677E17D4E}" type="pres">
      <dgm:prSet presAssocID="{D1892ECC-6878-46AC-A881-7E7B26A2A08C}" presName="vertThree" presStyleCnt="0"/>
      <dgm:spPr/>
    </dgm:pt>
    <dgm:pt modelId="{F0457F78-4758-4A1E-B609-AD5A6C4B220B}" type="pres">
      <dgm:prSet presAssocID="{D1892ECC-6878-46AC-A881-7E7B26A2A08C}" presName="txThree" presStyleLbl="node3" presStyleIdx="3" presStyleCnt="5">
        <dgm:presLayoutVars>
          <dgm:chPref val="3"/>
        </dgm:presLayoutVars>
      </dgm:prSet>
      <dgm:spPr/>
    </dgm:pt>
    <dgm:pt modelId="{1BA7A10B-0B04-4757-9659-D994BEBC8661}" type="pres">
      <dgm:prSet presAssocID="{D1892ECC-6878-46AC-A881-7E7B26A2A08C}" presName="parTransThree" presStyleCnt="0"/>
      <dgm:spPr/>
    </dgm:pt>
    <dgm:pt modelId="{DA8649EA-AF9F-4E2A-B9E3-F5DFDA39C174}" type="pres">
      <dgm:prSet presAssocID="{D1892ECC-6878-46AC-A881-7E7B26A2A08C}" presName="horzThree" presStyleCnt="0"/>
      <dgm:spPr/>
    </dgm:pt>
    <dgm:pt modelId="{0A49BB28-7764-403F-9346-6E9292C7C346}" type="pres">
      <dgm:prSet presAssocID="{8EE19F21-B73B-4780-B067-E9C837003C76}" presName="vertFour" presStyleCnt="0">
        <dgm:presLayoutVars>
          <dgm:chPref val="3"/>
        </dgm:presLayoutVars>
      </dgm:prSet>
      <dgm:spPr/>
    </dgm:pt>
    <dgm:pt modelId="{8EE0AC24-CF4D-47C9-B33A-6CDCC13D5CEA}" type="pres">
      <dgm:prSet presAssocID="{8EE19F21-B73B-4780-B067-E9C837003C76}" presName="txFour" presStyleLbl="node4" presStyleIdx="10" presStyleCnt="17">
        <dgm:presLayoutVars>
          <dgm:chPref val="3"/>
        </dgm:presLayoutVars>
      </dgm:prSet>
      <dgm:spPr/>
    </dgm:pt>
    <dgm:pt modelId="{19A9315D-8A03-4738-9F17-0DB241DD4A84}" type="pres">
      <dgm:prSet presAssocID="{8EE19F21-B73B-4780-B067-E9C837003C76}" presName="horzFour" presStyleCnt="0"/>
      <dgm:spPr/>
    </dgm:pt>
    <dgm:pt modelId="{E5626032-2BA3-4ABE-92AC-AB78E3A7FF85}" type="pres">
      <dgm:prSet presAssocID="{AAEB97F7-8580-4456-9F65-D3C0D5E52747}" presName="sibSpaceFour" presStyleCnt="0"/>
      <dgm:spPr/>
    </dgm:pt>
    <dgm:pt modelId="{74D23EE6-7CE0-4F91-8937-FED3F85F656A}" type="pres">
      <dgm:prSet presAssocID="{921B1366-BFD6-4ABD-AE51-B8218F12E53A}" presName="vertFour" presStyleCnt="0">
        <dgm:presLayoutVars>
          <dgm:chPref val="3"/>
        </dgm:presLayoutVars>
      </dgm:prSet>
      <dgm:spPr/>
    </dgm:pt>
    <dgm:pt modelId="{F23F6CB1-ABA4-4E61-916E-96649985E421}" type="pres">
      <dgm:prSet presAssocID="{921B1366-BFD6-4ABD-AE51-B8218F12E53A}" presName="txFour" presStyleLbl="node4" presStyleIdx="11" presStyleCnt="17">
        <dgm:presLayoutVars>
          <dgm:chPref val="3"/>
        </dgm:presLayoutVars>
      </dgm:prSet>
      <dgm:spPr/>
    </dgm:pt>
    <dgm:pt modelId="{96B3368A-B36B-4042-AAA9-BB37234DDFB4}" type="pres">
      <dgm:prSet presAssocID="{921B1366-BFD6-4ABD-AE51-B8218F12E53A}" presName="horzFour" presStyleCnt="0"/>
      <dgm:spPr/>
    </dgm:pt>
    <dgm:pt modelId="{2193FEC8-4DA6-4909-A9E9-7995972604E2}" type="pres">
      <dgm:prSet presAssocID="{30CBE724-8AF1-4E9F-AE5C-66D88402CC6E}" presName="sibSpaceThree" presStyleCnt="0"/>
      <dgm:spPr/>
    </dgm:pt>
    <dgm:pt modelId="{8C2CFF44-C118-4F0C-A6D7-3B788C2ECC8B}" type="pres">
      <dgm:prSet presAssocID="{C6FE54BB-F730-432E-8B22-F85344BA7312}" presName="vertThree" presStyleCnt="0"/>
      <dgm:spPr/>
    </dgm:pt>
    <dgm:pt modelId="{D61D6FA7-FA7E-472D-A1F0-A653673D7743}" type="pres">
      <dgm:prSet presAssocID="{C6FE54BB-F730-432E-8B22-F85344BA7312}" presName="txThree" presStyleLbl="node3" presStyleIdx="4" presStyleCnt="5">
        <dgm:presLayoutVars>
          <dgm:chPref val="3"/>
        </dgm:presLayoutVars>
      </dgm:prSet>
      <dgm:spPr/>
    </dgm:pt>
    <dgm:pt modelId="{BF615CC5-F6F0-4A6C-B9DE-32FB8D419143}" type="pres">
      <dgm:prSet presAssocID="{C6FE54BB-F730-432E-8B22-F85344BA7312}" presName="parTransThree" presStyleCnt="0"/>
      <dgm:spPr/>
    </dgm:pt>
    <dgm:pt modelId="{822605AD-DB50-484D-9BEC-DC344F1BA28C}" type="pres">
      <dgm:prSet presAssocID="{C6FE54BB-F730-432E-8B22-F85344BA7312}" presName="horzThree" presStyleCnt="0"/>
      <dgm:spPr/>
    </dgm:pt>
    <dgm:pt modelId="{28DDE779-9302-4F51-B3C6-7719827FF231}" type="pres">
      <dgm:prSet presAssocID="{3D3D5870-44D2-4C3F-A59A-15A1437AC5C9}" presName="vertFour" presStyleCnt="0">
        <dgm:presLayoutVars>
          <dgm:chPref val="3"/>
        </dgm:presLayoutVars>
      </dgm:prSet>
      <dgm:spPr/>
    </dgm:pt>
    <dgm:pt modelId="{F9D2E321-94E3-4C15-B7D6-96C68C7F9E0A}" type="pres">
      <dgm:prSet presAssocID="{3D3D5870-44D2-4C3F-A59A-15A1437AC5C9}" presName="txFour" presStyleLbl="node4" presStyleIdx="12" presStyleCnt="17">
        <dgm:presLayoutVars>
          <dgm:chPref val="3"/>
        </dgm:presLayoutVars>
      </dgm:prSet>
      <dgm:spPr/>
    </dgm:pt>
    <dgm:pt modelId="{4D40A1F8-417C-4057-889E-2C85B30AA7A2}" type="pres">
      <dgm:prSet presAssocID="{3D3D5870-44D2-4C3F-A59A-15A1437AC5C9}" presName="horzFour" presStyleCnt="0"/>
      <dgm:spPr/>
    </dgm:pt>
    <dgm:pt modelId="{E0C43004-5783-4946-99A1-3FDAA6E2A4C0}" type="pres">
      <dgm:prSet presAssocID="{F04F9CF6-28E6-4FBC-B4BF-8998299FBB49}" presName="sibSpaceFour" presStyleCnt="0"/>
      <dgm:spPr/>
    </dgm:pt>
    <dgm:pt modelId="{E7A49403-2DE6-44A6-B9B2-35106FD7797E}" type="pres">
      <dgm:prSet presAssocID="{A4021661-E021-473A-B51C-4F1753995F64}" presName="vertFour" presStyleCnt="0">
        <dgm:presLayoutVars>
          <dgm:chPref val="3"/>
        </dgm:presLayoutVars>
      </dgm:prSet>
      <dgm:spPr/>
    </dgm:pt>
    <dgm:pt modelId="{72D6A740-012D-4FA4-8CDE-623BEC3B38C3}" type="pres">
      <dgm:prSet presAssocID="{A4021661-E021-473A-B51C-4F1753995F64}" presName="txFour" presStyleLbl="node4" presStyleIdx="13" presStyleCnt="17">
        <dgm:presLayoutVars>
          <dgm:chPref val="3"/>
        </dgm:presLayoutVars>
      </dgm:prSet>
      <dgm:spPr/>
    </dgm:pt>
    <dgm:pt modelId="{6F142410-EED6-4034-9637-1B0FCEAD8716}" type="pres">
      <dgm:prSet presAssocID="{A4021661-E021-473A-B51C-4F1753995F64}" presName="horzFour" presStyleCnt="0"/>
      <dgm:spPr/>
    </dgm:pt>
    <dgm:pt modelId="{516A559F-AC51-4811-BE19-88C3CA55C7D8}" type="pres">
      <dgm:prSet presAssocID="{CB507B7A-9EA9-4326-B19F-F7134840AE26}" presName="sibSpaceFour" presStyleCnt="0"/>
      <dgm:spPr/>
    </dgm:pt>
    <dgm:pt modelId="{30EE04CF-CEE9-469A-A8E9-C8E904B3E0A8}" type="pres">
      <dgm:prSet presAssocID="{E7A62293-74BA-4974-9959-FD2FFC840DD2}" presName="vertFour" presStyleCnt="0">
        <dgm:presLayoutVars>
          <dgm:chPref val="3"/>
        </dgm:presLayoutVars>
      </dgm:prSet>
      <dgm:spPr/>
    </dgm:pt>
    <dgm:pt modelId="{E01D0193-B235-4D71-A08B-93C6C3C056C0}" type="pres">
      <dgm:prSet presAssocID="{E7A62293-74BA-4974-9959-FD2FFC840DD2}" presName="txFour" presStyleLbl="node4" presStyleIdx="14" presStyleCnt="17">
        <dgm:presLayoutVars>
          <dgm:chPref val="3"/>
        </dgm:presLayoutVars>
      </dgm:prSet>
      <dgm:spPr/>
    </dgm:pt>
    <dgm:pt modelId="{563F4BE4-2693-48A1-A90E-408AA1EB731F}" type="pres">
      <dgm:prSet presAssocID="{E7A62293-74BA-4974-9959-FD2FFC840DD2}" presName="horzFour" presStyleCnt="0"/>
      <dgm:spPr/>
    </dgm:pt>
    <dgm:pt modelId="{1BDBFB0E-2DAB-49C0-93AA-DA215537F575}" type="pres">
      <dgm:prSet presAssocID="{2A79B71E-2BAF-46B8-8C36-53CA17796467}" presName="sibSpaceFour" presStyleCnt="0"/>
      <dgm:spPr/>
    </dgm:pt>
    <dgm:pt modelId="{BC0F7446-161F-4DB3-ADE0-5CB54773A489}" type="pres">
      <dgm:prSet presAssocID="{62F8BBAA-BFBC-4079-88D2-02FA6288D855}" presName="vertFour" presStyleCnt="0">
        <dgm:presLayoutVars>
          <dgm:chPref val="3"/>
        </dgm:presLayoutVars>
      </dgm:prSet>
      <dgm:spPr/>
    </dgm:pt>
    <dgm:pt modelId="{C1D76AD3-0BF1-46E1-80C9-4FCACF16105B}" type="pres">
      <dgm:prSet presAssocID="{62F8BBAA-BFBC-4079-88D2-02FA6288D855}" presName="txFour" presStyleLbl="node4" presStyleIdx="15" presStyleCnt="17">
        <dgm:presLayoutVars>
          <dgm:chPref val="3"/>
        </dgm:presLayoutVars>
      </dgm:prSet>
      <dgm:spPr/>
    </dgm:pt>
    <dgm:pt modelId="{144CF882-4E1C-4A24-816A-BACFE37854E9}" type="pres">
      <dgm:prSet presAssocID="{62F8BBAA-BFBC-4079-88D2-02FA6288D855}" presName="horzFour" presStyleCnt="0"/>
      <dgm:spPr/>
    </dgm:pt>
    <dgm:pt modelId="{B73693B7-5F19-4CDD-B167-2BA740B7DF50}" type="pres">
      <dgm:prSet presAssocID="{C01ADD73-8969-4F7C-B779-DC5F4FC6F024}" presName="sibSpaceFour" presStyleCnt="0"/>
      <dgm:spPr/>
    </dgm:pt>
    <dgm:pt modelId="{B036CE75-D282-4030-9256-F5AAD4783DD1}" type="pres">
      <dgm:prSet presAssocID="{FAEADFF0-4733-43B4-B6A0-A48AA11FADFB}" presName="vertFour" presStyleCnt="0">
        <dgm:presLayoutVars>
          <dgm:chPref val="3"/>
        </dgm:presLayoutVars>
      </dgm:prSet>
      <dgm:spPr/>
    </dgm:pt>
    <dgm:pt modelId="{804C8D68-B8F4-43B5-AC31-ADCEB1688A54}" type="pres">
      <dgm:prSet presAssocID="{FAEADFF0-4733-43B4-B6A0-A48AA11FADFB}" presName="txFour" presStyleLbl="node4" presStyleIdx="16" presStyleCnt="17">
        <dgm:presLayoutVars>
          <dgm:chPref val="3"/>
        </dgm:presLayoutVars>
      </dgm:prSet>
      <dgm:spPr/>
    </dgm:pt>
    <dgm:pt modelId="{0F608ED5-FD8D-447C-AD8D-6A5FD1ADC738}" type="pres">
      <dgm:prSet presAssocID="{FAEADFF0-4733-43B4-B6A0-A48AA11FADFB}" presName="horzFour" presStyleCnt="0"/>
      <dgm:spPr/>
    </dgm:pt>
  </dgm:ptLst>
  <dgm:cxnLst>
    <dgm:cxn modelId="{25A76A05-53CA-48D1-AB5D-58A62C4E7321}" type="presOf" srcId="{E7A62293-74BA-4974-9959-FD2FFC840DD2}" destId="{E01D0193-B235-4D71-A08B-93C6C3C056C0}" srcOrd="0" destOrd="0" presId="urn:microsoft.com/office/officeart/2005/8/layout/hierarchy4"/>
    <dgm:cxn modelId="{EB9A3B0B-69CB-4AA6-84E7-0E28E2CD5BD0}" type="presOf" srcId="{D1892ECC-6878-46AC-A881-7E7B26A2A08C}" destId="{F0457F78-4758-4A1E-B609-AD5A6C4B220B}" srcOrd="0" destOrd="0" presId="urn:microsoft.com/office/officeart/2005/8/layout/hierarchy4"/>
    <dgm:cxn modelId="{558EB913-3227-45C7-86C9-9FA62E1DC85F}" srcId="{D31E79B8-BA83-490E-8466-94FD66C6E423}" destId="{B61AEE92-07E7-45C6-A508-EC7905092204}" srcOrd="2" destOrd="0" parTransId="{1C32BC65-F924-487E-A20D-56C71EE2B658}" sibTransId="{5239865B-3913-4251-AF1C-5B0D63D1C0E2}"/>
    <dgm:cxn modelId="{02DF1717-EE90-4977-954A-8008D8080BE2}" srcId="{DF60F571-45D0-4D32-A60E-E5783DE7354F}" destId="{D1892ECC-6878-46AC-A881-7E7B26A2A08C}" srcOrd="1" destOrd="0" parTransId="{97106F06-C6B9-45E1-8047-40A71CB56875}" sibTransId="{30CBE724-8AF1-4E9F-AE5C-66D88402CC6E}"/>
    <dgm:cxn modelId="{4CDFA918-AE30-4CCD-AB7F-BA7022509657}" type="presOf" srcId="{8EE19F21-B73B-4780-B067-E9C837003C76}" destId="{8EE0AC24-CF4D-47C9-B33A-6CDCC13D5CEA}" srcOrd="0" destOrd="0" presId="urn:microsoft.com/office/officeart/2005/8/layout/hierarchy4"/>
    <dgm:cxn modelId="{C4F32E19-C36C-4661-A4E4-8B5A33E7B163}" type="presOf" srcId="{921B1366-BFD6-4ABD-AE51-B8218F12E53A}" destId="{F23F6CB1-ABA4-4E61-916E-96649985E421}" srcOrd="0" destOrd="0" presId="urn:microsoft.com/office/officeart/2005/8/layout/hierarchy4"/>
    <dgm:cxn modelId="{B1E43122-97E3-46C9-8F27-17DE10123BD3}" srcId="{CB0121C8-0811-4CA1-9F58-C50F4AC41E1F}" destId="{8B25D19F-E923-4B2F-98B8-11736104CFA8}" srcOrd="2" destOrd="0" parTransId="{F33AB87B-4C76-4537-8E5B-E7F382307469}" sibTransId="{498D96B4-D025-4431-AEAC-42A839A7AF2E}"/>
    <dgm:cxn modelId="{997C4226-6B2E-42F8-BF93-7684CD0ADA1F}" srcId="{E35AB7BB-F67E-4221-9AB0-60167D686D3F}" destId="{B15558C0-82E4-4D94-AAC4-25E1D0D3AA50}" srcOrd="1" destOrd="0" parTransId="{B5158805-796D-4C95-80D8-3E40DBFD4AF4}" sibTransId="{F5A6F225-125B-407D-8500-40553CACE81F}"/>
    <dgm:cxn modelId="{F60B3835-74FF-461E-BC45-AB9D6297DC40}" type="presOf" srcId="{24863480-4B67-4013-A1F8-A4A6207D1AD9}" destId="{853492C5-D0AA-40E1-9D81-4F021F58A663}" srcOrd="0" destOrd="0" presId="urn:microsoft.com/office/officeart/2005/8/layout/hierarchy4"/>
    <dgm:cxn modelId="{D363FD3F-22AC-4F62-881C-82E22AC38664}" type="presOf" srcId="{D31E79B8-BA83-490E-8466-94FD66C6E423}" destId="{4945916D-E25D-4DBE-8952-EFF8166A62C1}" srcOrd="0" destOrd="0" presId="urn:microsoft.com/office/officeart/2005/8/layout/hierarchy4"/>
    <dgm:cxn modelId="{F915755E-FA9F-4FDB-ACCF-1C14528F2C3A}" srcId="{C6FE54BB-F730-432E-8B22-F85344BA7312}" destId="{A4021661-E021-473A-B51C-4F1753995F64}" srcOrd="1" destOrd="0" parTransId="{BA360193-9F86-406B-8D50-34A498D1D25E}" sibTransId="{CB507B7A-9EA9-4326-B19F-F7134840AE26}"/>
    <dgm:cxn modelId="{6972FE5F-3DAA-4395-9541-8D9D81E41BF7}" type="presOf" srcId="{47BD8A13-8821-4C8B-889F-2A4D4875479E}" destId="{595F7233-5237-4E54-9ED4-3E526A88DF76}" srcOrd="0" destOrd="0" presId="urn:microsoft.com/office/officeart/2005/8/layout/hierarchy4"/>
    <dgm:cxn modelId="{EA433964-06AE-45D5-AC5D-723B814F9851}" type="presOf" srcId="{B61AEE92-07E7-45C6-A508-EC7905092204}" destId="{2B9EFBC8-711B-4899-BAA6-C15AB114A308}" srcOrd="0" destOrd="0" presId="urn:microsoft.com/office/officeart/2005/8/layout/hierarchy4"/>
    <dgm:cxn modelId="{82CA5864-A868-4B9C-AA55-B6E56DC3B595}" srcId="{CB0121C8-0811-4CA1-9F58-C50F4AC41E1F}" destId="{7A98CCE3-FDF9-416D-8FCA-0AB9B27875DD}" srcOrd="3" destOrd="0" parTransId="{FFB87A26-FCF1-44E0-8872-78A0EC9A1D1D}" sibTransId="{BD54AD95-830D-4126-B15D-EBD2D84CB8F7}"/>
    <dgm:cxn modelId="{E5DCEC64-45F0-4B5B-92E4-67C9A7805A6C}" srcId="{DF60F571-45D0-4D32-A60E-E5783DE7354F}" destId="{E35AB7BB-F67E-4221-9AB0-60167D686D3F}" srcOrd="0" destOrd="0" parTransId="{8C161C51-8073-4736-BF7B-6B8B95BD52BA}" sibTransId="{3FA9AE4F-EF24-4FDD-87B1-5FF32C7AC03B}"/>
    <dgm:cxn modelId="{87842065-464A-416A-8CFF-81964FEB2FD3}" type="presOf" srcId="{8B25D19F-E923-4B2F-98B8-11736104CFA8}" destId="{EDEDB21C-DE74-48CA-9B51-D8EDFDDAC92A}" srcOrd="0" destOrd="0" presId="urn:microsoft.com/office/officeart/2005/8/layout/hierarchy4"/>
    <dgm:cxn modelId="{84516C45-68D6-40BF-850B-858673C4929D}" srcId="{0F4EBEB8-54E1-4DAE-BBB5-51B4595D8BD1}" destId="{42FD1C17-5C69-4BA2-8D3D-0FDD0CA5D213}" srcOrd="0" destOrd="0" parTransId="{04856A6A-FE32-4299-8887-7720CE587B2C}" sibTransId="{504BFA28-1806-48B4-8E92-314F4E16EAB1}"/>
    <dgm:cxn modelId="{7344434E-11FC-48B6-858E-09F4141B398A}" srcId="{D1892ECC-6878-46AC-A881-7E7B26A2A08C}" destId="{8EE19F21-B73B-4780-B067-E9C837003C76}" srcOrd="0" destOrd="0" parTransId="{751E7EF4-D668-495E-B88C-0CD582FF9BC9}" sibTransId="{AAEB97F7-8580-4456-9F65-D3C0D5E52747}"/>
    <dgm:cxn modelId="{7CB9B071-CA60-4F07-BAC0-6373A5E40D91}" srcId="{42FD1C17-5C69-4BA2-8D3D-0FDD0CA5D213}" destId="{CB0121C8-0811-4CA1-9F58-C50F4AC41E1F}" srcOrd="0" destOrd="0" parTransId="{70F8C51A-A23B-4918-979F-0FEEEFF8344C}" sibTransId="{94BA6924-45EB-414B-8C1B-5D2281FA3AC3}"/>
    <dgm:cxn modelId="{EDBBB171-31B4-4CF9-816B-244354F71FC9}" type="presOf" srcId="{42FD1C17-5C69-4BA2-8D3D-0FDD0CA5D213}" destId="{3EA061A3-E6FF-4374-BADF-D0E27E1CF73A}" srcOrd="0" destOrd="0" presId="urn:microsoft.com/office/officeart/2005/8/layout/hierarchy4"/>
    <dgm:cxn modelId="{CEA84973-6E91-409D-B6CE-44422D17C4B8}" srcId="{D31E79B8-BA83-490E-8466-94FD66C6E423}" destId="{1EA598CF-FEE5-41FC-9AF7-C25564804E21}" srcOrd="0" destOrd="0" parTransId="{09382CF0-970A-4E2B-84A6-749B0AEE7027}" sibTransId="{33AC25FA-6A4D-47D0-A8ED-3B5280E94C62}"/>
    <dgm:cxn modelId="{AAF3257B-E2F4-4F75-90B9-965462F18BDA}" srcId="{C6FE54BB-F730-432E-8B22-F85344BA7312}" destId="{E7A62293-74BA-4974-9959-FD2FFC840DD2}" srcOrd="2" destOrd="0" parTransId="{58054EC7-9AAF-4258-8FB0-0A9AA83C3EB8}" sibTransId="{2A79B71E-2BAF-46B8-8C36-53CA17796467}"/>
    <dgm:cxn modelId="{59A3C180-C459-49EC-9588-49F2D3BD527B}" type="presOf" srcId="{FAEADFF0-4733-43B4-B6A0-A48AA11FADFB}" destId="{804C8D68-B8F4-43B5-AC31-ADCEB1688A54}" srcOrd="0" destOrd="0" presId="urn:microsoft.com/office/officeart/2005/8/layout/hierarchy4"/>
    <dgm:cxn modelId="{720CC688-398C-441F-8724-DF187A95CFBD}" type="presOf" srcId="{5C9AEE3E-F201-48F8-A81F-0A5749B62A35}" destId="{413FB153-E90C-4948-88CF-07E63682AC51}" srcOrd="0" destOrd="0" presId="urn:microsoft.com/office/officeart/2005/8/layout/hierarchy4"/>
    <dgm:cxn modelId="{792BDA88-8EFA-4D61-8029-2621B1E7B220}" srcId="{E35AB7BB-F67E-4221-9AB0-60167D686D3F}" destId="{47BD8A13-8821-4C8B-889F-2A4D4875479E}" srcOrd="2" destOrd="0" parTransId="{0BC46EDA-9E23-4406-A406-8145DC166FA9}" sibTransId="{6D474EC9-CA59-4814-A273-44BC11ADFF90}"/>
    <dgm:cxn modelId="{41D0DA89-51F5-470A-9B7D-0BC8A7B06B01}" type="presOf" srcId="{1EA598CF-FEE5-41FC-9AF7-C25564804E21}" destId="{8EEBEE1B-8824-458F-B80F-EC496CD7402B}" srcOrd="0" destOrd="0" presId="urn:microsoft.com/office/officeart/2005/8/layout/hierarchy4"/>
    <dgm:cxn modelId="{FCCE048A-4656-49DE-BC26-0CBEA30C4CC8}" srcId="{42FD1C17-5C69-4BA2-8D3D-0FDD0CA5D213}" destId="{D31E79B8-BA83-490E-8466-94FD66C6E423}" srcOrd="1" destOrd="0" parTransId="{47584391-35FB-4BCC-921A-D81611C8C48A}" sibTransId="{5E000618-5F12-4643-B57B-03A14FCFF7B9}"/>
    <dgm:cxn modelId="{6855A998-3D81-46CE-BF48-4C64D460DD37}" srcId="{C6FE54BB-F730-432E-8B22-F85344BA7312}" destId="{3D3D5870-44D2-4C3F-A59A-15A1437AC5C9}" srcOrd="0" destOrd="0" parTransId="{5EFFC55D-CD2A-4ED8-A627-E9D72875F1A5}" sibTransId="{F04F9CF6-28E6-4FBC-B4BF-8998299FBB49}"/>
    <dgm:cxn modelId="{54BD849C-0E51-40C6-AF89-50EC82B23D23}" srcId="{D1892ECC-6878-46AC-A881-7E7B26A2A08C}" destId="{921B1366-BFD6-4ABD-AE51-B8218F12E53A}" srcOrd="1" destOrd="0" parTransId="{70522EE1-EF8F-4D9D-AF7A-45FB4AFBC0F6}" sibTransId="{2C6F798A-6239-4E8C-A154-9A3D0B11D0B4}"/>
    <dgm:cxn modelId="{C6CC43A0-7C75-4AAD-BE0F-4F42579DCBA5}" srcId="{CB0121C8-0811-4CA1-9F58-C50F4AC41E1F}" destId="{BC5C582F-9BF7-4160-980F-7537E6F09FF4}" srcOrd="1" destOrd="0" parTransId="{89BF2820-B625-45D5-A34F-FDF1439EE8A1}" sibTransId="{6DB4A270-A182-46BC-AFD1-C124884E851E}"/>
    <dgm:cxn modelId="{E1CB28BD-E937-4A31-BF45-F183D375E679}" srcId="{C6FE54BB-F730-432E-8B22-F85344BA7312}" destId="{62F8BBAA-BFBC-4079-88D2-02FA6288D855}" srcOrd="3" destOrd="0" parTransId="{FFCAEBA2-635B-4446-AB16-A17B88DE49C8}" sibTransId="{C01ADD73-8969-4F7C-B779-DC5F4FC6F024}"/>
    <dgm:cxn modelId="{7679DDC0-5864-4919-881B-FD8BE54F49CA}" type="presOf" srcId="{B15558C0-82E4-4D94-AAC4-25E1D0D3AA50}" destId="{DB53B095-0BFA-4A64-A918-8226BE80BD66}" srcOrd="0" destOrd="0" presId="urn:microsoft.com/office/officeart/2005/8/layout/hierarchy4"/>
    <dgm:cxn modelId="{A0DA6DC4-47D9-4DF8-8F2F-9AC75895D18E}" type="presOf" srcId="{4037A502-657F-4F57-BEE3-6A9DC7339F13}" destId="{2F202750-54DF-49A3-A5FA-468A9A4CB4F6}" srcOrd="0" destOrd="0" presId="urn:microsoft.com/office/officeart/2005/8/layout/hierarchy4"/>
    <dgm:cxn modelId="{2BF4D8CD-D990-455F-B5FB-2B14E1EE74F2}" type="presOf" srcId="{DF60F571-45D0-4D32-A60E-E5783DE7354F}" destId="{38B4B458-7FB8-44C7-BC2A-5B7AECE5EBC7}" srcOrd="0" destOrd="0" presId="urn:microsoft.com/office/officeart/2005/8/layout/hierarchy4"/>
    <dgm:cxn modelId="{8C0957D0-5366-4E1B-9055-7FEEDE4C30A7}" type="presOf" srcId="{C6FE54BB-F730-432E-8B22-F85344BA7312}" destId="{D61D6FA7-FA7E-472D-A1F0-A653673D7743}" srcOrd="0" destOrd="0" presId="urn:microsoft.com/office/officeart/2005/8/layout/hierarchy4"/>
    <dgm:cxn modelId="{1678B4D2-EA8D-4342-8636-D50B6820C14D}" type="presOf" srcId="{95287966-6386-4AAC-A032-10EA3D5812C4}" destId="{1260B3DF-E1C7-40DD-9179-92177B5A9EB5}" srcOrd="0" destOrd="0" presId="urn:microsoft.com/office/officeart/2005/8/layout/hierarchy4"/>
    <dgm:cxn modelId="{8EF688D7-3BCD-43FF-8389-D1CD9B8BC7D9}" srcId="{E35AB7BB-F67E-4221-9AB0-60167D686D3F}" destId="{24863480-4B67-4013-A1F8-A4A6207D1AD9}" srcOrd="0" destOrd="0" parTransId="{4510187D-C5EB-497F-B5A3-40CD02ED7A34}" sibTransId="{68936CFF-6F60-4F86-B1E2-6155A2C75E87}"/>
    <dgm:cxn modelId="{8B2A90DA-1944-44F7-9621-D036314B2837}" srcId="{C6FE54BB-F730-432E-8B22-F85344BA7312}" destId="{FAEADFF0-4733-43B4-B6A0-A48AA11FADFB}" srcOrd="4" destOrd="0" parTransId="{CC608D7D-829F-4FFD-BF27-7EC072DD8C1F}" sibTransId="{3488EAB3-C45F-4943-A1D3-DCDD59D70BE9}"/>
    <dgm:cxn modelId="{C6F9BCDB-A91B-41BE-A98B-865BEAD00008}" srcId="{5C9AEE3E-F201-48F8-A81F-0A5749B62A35}" destId="{0F4EBEB8-54E1-4DAE-BBB5-51B4595D8BD1}" srcOrd="0" destOrd="0" parTransId="{5FD6BC13-750A-4275-88D9-FFC3046C0CAE}" sibTransId="{B0E54900-4127-4A57-8CB7-87A45E58CB5E}"/>
    <dgm:cxn modelId="{E5812FDC-8CE7-4906-BD29-89B362B416AD}" type="presOf" srcId="{62F8BBAA-BFBC-4079-88D2-02FA6288D855}" destId="{C1D76AD3-0BF1-46E1-80C9-4FCACF16105B}" srcOrd="0" destOrd="0" presId="urn:microsoft.com/office/officeart/2005/8/layout/hierarchy4"/>
    <dgm:cxn modelId="{34C15DE1-A7FE-4C9D-943E-53CEA1341DEF}" type="presOf" srcId="{BC5C582F-9BF7-4160-980F-7537E6F09FF4}" destId="{8CA405A5-3446-42F7-AD16-ADF33477450C}" srcOrd="0" destOrd="0" presId="urn:microsoft.com/office/officeart/2005/8/layout/hierarchy4"/>
    <dgm:cxn modelId="{0E920EE2-727F-4371-9EE2-F83AE88BAF4A}" srcId="{D31E79B8-BA83-490E-8466-94FD66C6E423}" destId="{4037A502-657F-4F57-BEE3-6A9DC7339F13}" srcOrd="1" destOrd="0" parTransId="{F565EE80-0701-4C73-8A92-D7C99EBB9286}" sibTransId="{72D701F5-2FBD-42A1-9A3B-1601179B003A}"/>
    <dgm:cxn modelId="{80D7B3E2-DF3F-4397-8FD0-C6FA12AABFD9}" type="presOf" srcId="{A4021661-E021-473A-B51C-4F1753995F64}" destId="{72D6A740-012D-4FA4-8CDE-623BEC3B38C3}" srcOrd="0" destOrd="0" presId="urn:microsoft.com/office/officeart/2005/8/layout/hierarchy4"/>
    <dgm:cxn modelId="{F65712E3-F96C-4FB5-BB4C-50D99062D28D}" type="presOf" srcId="{7A98CCE3-FDF9-416D-8FCA-0AB9B27875DD}" destId="{04A85011-ED52-4912-85F1-87EAF4A439C8}" srcOrd="0" destOrd="0" presId="urn:microsoft.com/office/officeart/2005/8/layout/hierarchy4"/>
    <dgm:cxn modelId="{6DB7D6E8-1117-4BE5-8A68-C75CF23FCA29}" type="presOf" srcId="{3D3D5870-44D2-4C3F-A59A-15A1437AC5C9}" destId="{F9D2E321-94E3-4C15-B7D6-96C68C7F9E0A}" srcOrd="0" destOrd="0" presId="urn:microsoft.com/office/officeart/2005/8/layout/hierarchy4"/>
    <dgm:cxn modelId="{118D75EA-3513-4775-959E-75672A81DB85}" type="presOf" srcId="{0F4EBEB8-54E1-4DAE-BBB5-51B4595D8BD1}" destId="{4AA1FC6A-7154-46E4-A05D-B366213A18B4}" srcOrd="0" destOrd="0" presId="urn:microsoft.com/office/officeart/2005/8/layout/hierarchy4"/>
    <dgm:cxn modelId="{E4D85DED-BFB0-4CEB-9659-1DC67E539566}" srcId="{DF60F571-45D0-4D32-A60E-E5783DE7354F}" destId="{C6FE54BB-F730-432E-8B22-F85344BA7312}" srcOrd="2" destOrd="0" parTransId="{57AFE5FE-6267-492E-9537-58F761E7CFFF}" sibTransId="{364C4EE5-8183-4066-9A5A-0DB42EE334C2}"/>
    <dgm:cxn modelId="{1BA9F1FA-9388-4261-853D-35B52E4499DE}" type="presOf" srcId="{E35AB7BB-F67E-4221-9AB0-60167D686D3F}" destId="{AE4A908E-00F1-4737-9E91-0F0CEFF7E99F}" srcOrd="0" destOrd="0" presId="urn:microsoft.com/office/officeart/2005/8/layout/hierarchy4"/>
    <dgm:cxn modelId="{395C3EFD-6860-43E9-8ECF-152893B5CDEF}" srcId="{CB0121C8-0811-4CA1-9F58-C50F4AC41E1F}" destId="{95287966-6386-4AAC-A032-10EA3D5812C4}" srcOrd="0" destOrd="0" parTransId="{D3DC2D38-A87A-43C3-9F5F-37332F97D69B}" sibTransId="{E0B41E4F-E35C-4461-9373-10B8DD9B55E1}"/>
    <dgm:cxn modelId="{02A7A2FD-539C-4BD2-B6FF-90532940AECF}" type="presOf" srcId="{CB0121C8-0811-4CA1-9F58-C50F4AC41E1F}" destId="{3953EB42-035B-46F2-9C25-4D38EA6C02F5}" srcOrd="0" destOrd="0" presId="urn:microsoft.com/office/officeart/2005/8/layout/hierarchy4"/>
    <dgm:cxn modelId="{9B00F2FD-FAA8-4D5C-A1BD-D12E0027859A}" srcId="{0F4EBEB8-54E1-4DAE-BBB5-51B4595D8BD1}" destId="{DF60F571-45D0-4D32-A60E-E5783DE7354F}" srcOrd="1" destOrd="0" parTransId="{FDADD004-0795-457C-9315-C62880DBF7BC}" sibTransId="{2675B696-C315-4661-A830-8501483B667B}"/>
    <dgm:cxn modelId="{8A21E8EE-1C6E-4E10-939E-8098FB563AEC}" type="presParOf" srcId="{413FB153-E90C-4948-88CF-07E63682AC51}" destId="{0CD80AAC-3092-4E21-B97A-3AB4B7D49231}" srcOrd="0" destOrd="0" presId="urn:microsoft.com/office/officeart/2005/8/layout/hierarchy4"/>
    <dgm:cxn modelId="{66E2660A-18CE-4300-A75B-878F3E82C4A6}" type="presParOf" srcId="{0CD80AAC-3092-4E21-B97A-3AB4B7D49231}" destId="{4AA1FC6A-7154-46E4-A05D-B366213A18B4}" srcOrd="0" destOrd="0" presId="urn:microsoft.com/office/officeart/2005/8/layout/hierarchy4"/>
    <dgm:cxn modelId="{4F059C17-C832-403B-B946-006FB7FFAD39}" type="presParOf" srcId="{0CD80AAC-3092-4E21-B97A-3AB4B7D49231}" destId="{6B25723B-41DE-4786-8B49-CEC1101FD8F4}" srcOrd="1" destOrd="0" presId="urn:microsoft.com/office/officeart/2005/8/layout/hierarchy4"/>
    <dgm:cxn modelId="{2E21A066-E0AC-4548-A0D3-FB124C5558ED}" type="presParOf" srcId="{0CD80AAC-3092-4E21-B97A-3AB4B7D49231}" destId="{B9A1C423-C2AE-48D7-AC28-6AD59A5E35A4}" srcOrd="2" destOrd="0" presId="urn:microsoft.com/office/officeart/2005/8/layout/hierarchy4"/>
    <dgm:cxn modelId="{C7C25EDB-E1AE-4B7A-8889-03D6E20D48E8}" type="presParOf" srcId="{B9A1C423-C2AE-48D7-AC28-6AD59A5E35A4}" destId="{B73642E7-5762-4BE1-A0FF-76E8A354EDC6}" srcOrd="0" destOrd="0" presId="urn:microsoft.com/office/officeart/2005/8/layout/hierarchy4"/>
    <dgm:cxn modelId="{7509C082-C19A-475B-B3E4-A36C95687FA3}" type="presParOf" srcId="{B73642E7-5762-4BE1-A0FF-76E8A354EDC6}" destId="{3EA061A3-E6FF-4374-BADF-D0E27E1CF73A}" srcOrd="0" destOrd="0" presId="urn:microsoft.com/office/officeart/2005/8/layout/hierarchy4"/>
    <dgm:cxn modelId="{8EB160B8-8D99-4267-87C3-681D54AAE5A2}" type="presParOf" srcId="{B73642E7-5762-4BE1-A0FF-76E8A354EDC6}" destId="{9713917B-695C-42A1-A8A9-3D4B91AE1414}" srcOrd="1" destOrd="0" presId="urn:microsoft.com/office/officeart/2005/8/layout/hierarchy4"/>
    <dgm:cxn modelId="{CBEE6991-F584-4C24-9D6F-15F0A6CFE9B0}" type="presParOf" srcId="{B73642E7-5762-4BE1-A0FF-76E8A354EDC6}" destId="{C9902593-8818-4DE5-8B0F-2A8BA3ED1B31}" srcOrd="2" destOrd="0" presId="urn:microsoft.com/office/officeart/2005/8/layout/hierarchy4"/>
    <dgm:cxn modelId="{C2598754-4DF8-4CC1-BDA8-3C9FEF15E76B}" type="presParOf" srcId="{C9902593-8818-4DE5-8B0F-2A8BA3ED1B31}" destId="{D4BA6438-770C-40C6-ABE2-1038755CA57D}" srcOrd="0" destOrd="0" presId="urn:microsoft.com/office/officeart/2005/8/layout/hierarchy4"/>
    <dgm:cxn modelId="{5122FCF8-01EB-4BA4-95B0-5C0BCE5DC7B8}" type="presParOf" srcId="{D4BA6438-770C-40C6-ABE2-1038755CA57D}" destId="{3953EB42-035B-46F2-9C25-4D38EA6C02F5}" srcOrd="0" destOrd="0" presId="urn:microsoft.com/office/officeart/2005/8/layout/hierarchy4"/>
    <dgm:cxn modelId="{8C9A1DF3-B035-4B70-8D8B-EC2EB277D96C}" type="presParOf" srcId="{D4BA6438-770C-40C6-ABE2-1038755CA57D}" destId="{42DEAAFD-41C9-4824-9B0E-54D59C0CC01B}" srcOrd="1" destOrd="0" presId="urn:microsoft.com/office/officeart/2005/8/layout/hierarchy4"/>
    <dgm:cxn modelId="{1052CB61-4EE9-44A3-BDF4-FF5B100AC69F}" type="presParOf" srcId="{D4BA6438-770C-40C6-ABE2-1038755CA57D}" destId="{9C175793-C9BF-48CF-907D-8A55DD1134B3}" srcOrd="2" destOrd="0" presId="urn:microsoft.com/office/officeart/2005/8/layout/hierarchy4"/>
    <dgm:cxn modelId="{734F7EB6-B003-4E11-A1D4-2CE7CB700288}" type="presParOf" srcId="{9C175793-C9BF-48CF-907D-8A55DD1134B3}" destId="{E2A23E10-783D-4D58-A38A-78EEB0328CC3}" srcOrd="0" destOrd="0" presId="urn:microsoft.com/office/officeart/2005/8/layout/hierarchy4"/>
    <dgm:cxn modelId="{5D278ABA-DCFA-413D-890A-F210B2C92234}" type="presParOf" srcId="{E2A23E10-783D-4D58-A38A-78EEB0328CC3}" destId="{1260B3DF-E1C7-40DD-9179-92177B5A9EB5}" srcOrd="0" destOrd="0" presId="urn:microsoft.com/office/officeart/2005/8/layout/hierarchy4"/>
    <dgm:cxn modelId="{560E8209-6C45-4328-9A47-5E89FC5BE3BF}" type="presParOf" srcId="{E2A23E10-783D-4D58-A38A-78EEB0328CC3}" destId="{F6522C06-11D4-4A90-9A57-C97327AA6761}" srcOrd="1" destOrd="0" presId="urn:microsoft.com/office/officeart/2005/8/layout/hierarchy4"/>
    <dgm:cxn modelId="{EE7F496B-7D7F-4054-A9F3-FE9F41C01298}" type="presParOf" srcId="{9C175793-C9BF-48CF-907D-8A55DD1134B3}" destId="{9EE43F04-F5EE-49C1-8915-F5CDC5191418}" srcOrd="1" destOrd="0" presId="urn:microsoft.com/office/officeart/2005/8/layout/hierarchy4"/>
    <dgm:cxn modelId="{FC2032FE-299B-4AF0-8E67-103CAE620755}" type="presParOf" srcId="{9C175793-C9BF-48CF-907D-8A55DD1134B3}" destId="{C6396739-709F-4E4E-8B63-715B6CA8663B}" srcOrd="2" destOrd="0" presId="urn:microsoft.com/office/officeart/2005/8/layout/hierarchy4"/>
    <dgm:cxn modelId="{23D503C6-86B9-4C4C-921A-E195ADCD80C2}" type="presParOf" srcId="{C6396739-709F-4E4E-8B63-715B6CA8663B}" destId="{8CA405A5-3446-42F7-AD16-ADF33477450C}" srcOrd="0" destOrd="0" presId="urn:microsoft.com/office/officeart/2005/8/layout/hierarchy4"/>
    <dgm:cxn modelId="{2AA9C610-A945-4320-A8C5-53B71B24851B}" type="presParOf" srcId="{C6396739-709F-4E4E-8B63-715B6CA8663B}" destId="{BFAE0106-C40E-4049-B222-A6EA52C71433}" srcOrd="1" destOrd="0" presId="urn:microsoft.com/office/officeart/2005/8/layout/hierarchy4"/>
    <dgm:cxn modelId="{298714A5-24A4-4CC8-A5BE-F7EF0936656B}" type="presParOf" srcId="{9C175793-C9BF-48CF-907D-8A55DD1134B3}" destId="{BC20AE10-5C47-411E-A681-2B79A93217F5}" srcOrd="3" destOrd="0" presId="urn:microsoft.com/office/officeart/2005/8/layout/hierarchy4"/>
    <dgm:cxn modelId="{A274D4EE-AA2F-4F61-A81C-4A9D8F8ACC00}" type="presParOf" srcId="{9C175793-C9BF-48CF-907D-8A55DD1134B3}" destId="{67546EE1-8C5C-4505-9C40-60B982D7DEB8}" srcOrd="4" destOrd="0" presId="urn:microsoft.com/office/officeart/2005/8/layout/hierarchy4"/>
    <dgm:cxn modelId="{82FB6990-026F-41CE-89DA-83730780CEAA}" type="presParOf" srcId="{67546EE1-8C5C-4505-9C40-60B982D7DEB8}" destId="{EDEDB21C-DE74-48CA-9B51-D8EDFDDAC92A}" srcOrd="0" destOrd="0" presId="urn:microsoft.com/office/officeart/2005/8/layout/hierarchy4"/>
    <dgm:cxn modelId="{603492DF-83A4-442E-91DB-6434794C3504}" type="presParOf" srcId="{67546EE1-8C5C-4505-9C40-60B982D7DEB8}" destId="{D5EA0579-F310-410C-B5E8-1435D5322FCE}" srcOrd="1" destOrd="0" presId="urn:microsoft.com/office/officeart/2005/8/layout/hierarchy4"/>
    <dgm:cxn modelId="{441B9BD0-C499-42EF-8831-EAC752B95EB2}" type="presParOf" srcId="{9C175793-C9BF-48CF-907D-8A55DD1134B3}" destId="{A666C7CB-8955-46CB-A531-83ABD93BAD1C}" srcOrd="5" destOrd="0" presId="urn:microsoft.com/office/officeart/2005/8/layout/hierarchy4"/>
    <dgm:cxn modelId="{ECAD121C-18C8-47CE-B251-91BF49D79AD4}" type="presParOf" srcId="{9C175793-C9BF-48CF-907D-8A55DD1134B3}" destId="{160B6F67-71F4-40CA-ACEF-F4A0B901D7D2}" srcOrd="6" destOrd="0" presId="urn:microsoft.com/office/officeart/2005/8/layout/hierarchy4"/>
    <dgm:cxn modelId="{0CAA878C-9CD4-40AE-9EC8-775DF1E74F1A}" type="presParOf" srcId="{160B6F67-71F4-40CA-ACEF-F4A0B901D7D2}" destId="{04A85011-ED52-4912-85F1-87EAF4A439C8}" srcOrd="0" destOrd="0" presId="urn:microsoft.com/office/officeart/2005/8/layout/hierarchy4"/>
    <dgm:cxn modelId="{7861C519-7F5B-4228-869C-45BBC01CAA81}" type="presParOf" srcId="{160B6F67-71F4-40CA-ACEF-F4A0B901D7D2}" destId="{3ED21C25-71CC-4B60-851B-579EDAD0E080}" srcOrd="1" destOrd="0" presId="urn:microsoft.com/office/officeart/2005/8/layout/hierarchy4"/>
    <dgm:cxn modelId="{F3694A8F-8773-4CC1-A115-569652AAE409}" type="presParOf" srcId="{C9902593-8818-4DE5-8B0F-2A8BA3ED1B31}" destId="{75FDF9B1-AA25-42B4-85D9-E14AD06DC96C}" srcOrd="1" destOrd="0" presId="urn:microsoft.com/office/officeart/2005/8/layout/hierarchy4"/>
    <dgm:cxn modelId="{D6A1D067-7A38-4EB8-BAE6-BB7314D079FF}" type="presParOf" srcId="{C9902593-8818-4DE5-8B0F-2A8BA3ED1B31}" destId="{8F16F605-CDCF-4035-9FB2-ADC356148733}" srcOrd="2" destOrd="0" presId="urn:microsoft.com/office/officeart/2005/8/layout/hierarchy4"/>
    <dgm:cxn modelId="{CB33F094-956D-4E50-B7AD-6FA32C225597}" type="presParOf" srcId="{8F16F605-CDCF-4035-9FB2-ADC356148733}" destId="{4945916D-E25D-4DBE-8952-EFF8166A62C1}" srcOrd="0" destOrd="0" presId="urn:microsoft.com/office/officeart/2005/8/layout/hierarchy4"/>
    <dgm:cxn modelId="{2765143D-ACE3-442B-9FFF-A116E71E621E}" type="presParOf" srcId="{8F16F605-CDCF-4035-9FB2-ADC356148733}" destId="{8872090C-C400-40F9-B46B-EFE0A6637F70}" srcOrd="1" destOrd="0" presId="urn:microsoft.com/office/officeart/2005/8/layout/hierarchy4"/>
    <dgm:cxn modelId="{3F8818B9-8020-4823-9D5A-C87F40032632}" type="presParOf" srcId="{8F16F605-CDCF-4035-9FB2-ADC356148733}" destId="{D820C6F7-ECBC-4070-A4B0-99650CA2189D}" srcOrd="2" destOrd="0" presId="urn:microsoft.com/office/officeart/2005/8/layout/hierarchy4"/>
    <dgm:cxn modelId="{65021A9B-ED78-4C59-8551-F0236184CE42}" type="presParOf" srcId="{D820C6F7-ECBC-4070-A4B0-99650CA2189D}" destId="{DE083DAB-FABE-4710-86EB-897679C7F3FF}" srcOrd="0" destOrd="0" presId="urn:microsoft.com/office/officeart/2005/8/layout/hierarchy4"/>
    <dgm:cxn modelId="{20A568D6-43A7-42BC-A080-9FEA6870B87A}" type="presParOf" srcId="{DE083DAB-FABE-4710-86EB-897679C7F3FF}" destId="{8EEBEE1B-8824-458F-B80F-EC496CD7402B}" srcOrd="0" destOrd="0" presId="urn:microsoft.com/office/officeart/2005/8/layout/hierarchy4"/>
    <dgm:cxn modelId="{A57DEA26-F434-4C13-8A72-895AC6B0284E}" type="presParOf" srcId="{DE083DAB-FABE-4710-86EB-897679C7F3FF}" destId="{1E18C173-0D96-42D5-9A21-FA5389E840FF}" srcOrd="1" destOrd="0" presId="urn:microsoft.com/office/officeart/2005/8/layout/hierarchy4"/>
    <dgm:cxn modelId="{73E9E0AF-53A8-457D-B579-050787E7EB3A}" type="presParOf" srcId="{D820C6F7-ECBC-4070-A4B0-99650CA2189D}" destId="{13F97DE3-3F93-46EA-8929-370C5DD55F1B}" srcOrd="1" destOrd="0" presId="urn:microsoft.com/office/officeart/2005/8/layout/hierarchy4"/>
    <dgm:cxn modelId="{772DC94A-A3CE-47EF-BDE5-CF460DCDDA88}" type="presParOf" srcId="{D820C6F7-ECBC-4070-A4B0-99650CA2189D}" destId="{BE3F5DC4-9DEC-4741-8D5E-4B2D3D67B38F}" srcOrd="2" destOrd="0" presId="urn:microsoft.com/office/officeart/2005/8/layout/hierarchy4"/>
    <dgm:cxn modelId="{2AF2A148-178E-44D7-B31C-4F9CC4D9B23C}" type="presParOf" srcId="{BE3F5DC4-9DEC-4741-8D5E-4B2D3D67B38F}" destId="{2F202750-54DF-49A3-A5FA-468A9A4CB4F6}" srcOrd="0" destOrd="0" presId="urn:microsoft.com/office/officeart/2005/8/layout/hierarchy4"/>
    <dgm:cxn modelId="{F99B6DC8-2E92-43C2-9C08-29AEBB4A1060}" type="presParOf" srcId="{BE3F5DC4-9DEC-4741-8D5E-4B2D3D67B38F}" destId="{CA3460DE-518F-4CEB-A437-9ED8CBAF3DB3}" srcOrd="1" destOrd="0" presId="urn:microsoft.com/office/officeart/2005/8/layout/hierarchy4"/>
    <dgm:cxn modelId="{4B1D13CB-F772-4FDE-86BD-3AF00C0A9C7F}" type="presParOf" srcId="{D820C6F7-ECBC-4070-A4B0-99650CA2189D}" destId="{A819EE67-B32B-4089-9593-9321E3F93E36}" srcOrd="3" destOrd="0" presId="urn:microsoft.com/office/officeart/2005/8/layout/hierarchy4"/>
    <dgm:cxn modelId="{5DECEE96-653F-4482-8E71-0E3754B6163D}" type="presParOf" srcId="{D820C6F7-ECBC-4070-A4B0-99650CA2189D}" destId="{B29274C6-0384-483A-8F8C-D49A1FC410C7}" srcOrd="4" destOrd="0" presId="urn:microsoft.com/office/officeart/2005/8/layout/hierarchy4"/>
    <dgm:cxn modelId="{98D00ABA-E667-4B70-AECD-2D7534BB5D99}" type="presParOf" srcId="{B29274C6-0384-483A-8F8C-D49A1FC410C7}" destId="{2B9EFBC8-711B-4899-BAA6-C15AB114A308}" srcOrd="0" destOrd="0" presId="urn:microsoft.com/office/officeart/2005/8/layout/hierarchy4"/>
    <dgm:cxn modelId="{ECAF4DAD-D3C8-4EDB-9B9E-A922879323E5}" type="presParOf" srcId="{B29274C6-0384-483A-8F8C-D49A1FC410C7}" destId="{4B1273DD-117B-46C8-A61F-CE2E343F66F7}" srcOrd="1" destOrd="0" presId="urn:microsoft.com/office/officeart/2005/8/layout/hierarchy4"/>
    <dgm:cxn modelId="{5395678E-75B7-4DC5-BE8A-0DDCDBA1366A}" type="presParOf" srcId="{B9A1C423-C2AE-48D7-AC28-6AD59A5E35A4}" destId="{06FDEB55-DD5E-4714-8902-C79833D156FE}" srcOrd="1" destOrd="0" presId="urn:microsoft.com/office/officeart/2005/8/layout/hierarchy4"/>
    <dgm:cxn modelId="{2FCCBA94-E7AF-4CB7-BEFF-1370069A4E8B}" type="presParOf" srcId="{B9A1C423-C2AE-48D7-AC28-6AD59A5E35A4}" destId="{88865A8A-99A9-498C-9960-5EE06F985EF9}" srcOrd="2" destOrd="0" presId="urn:microsoft.com/office/officeart/2005/8/layout/hierarchy4"/>
    <dgm:cxn modelId="{6814BA7B-F7E5-447C-BBDC-FD223E5886BD}" type="presParOf" srcId="{88865A8A-99A9-498C-9960-5EE06F985EF9}" destId="{38B4B458-7FB8-44C7-BC2A-5B7AECE5EBC7}" srcOrd="0" destOrd="0" presId="urn:microsoft.com/office/officeart/2005/8/layout/hierarchy4"/>
    <dgm:cxn modelId="{BE542384-DD0E-4D40-ACE6-199A4D92BF02}" type="presParOf" srcId="{88865A8A-99A9-498C-9960-5EE06F985EF9}" destId="{5E6A1F76-3E40-4796-BCB2-AB57F8DCDF77}" srcOrd="1" destOrd="0" presId="urn:microsoft.com/office/officeart/2005/8/layout/hierarchy4"/>
    <dgm:cxn modelId="{FDEC8459-ED5D-4892-A8EB-1E5B4C34DD83}" type="presParOf" srcId="{88865A8A-99A9-498C-9960-5EE06F985EF9}" destId="{591D50F5-4BA6-44A1-8354-223B55F91FD1}" srcOrd="2" destOrd="0" presId="urn:microsoft.com/office/officeart/2005/8/layout/hierarchy4"/>
    <dgm:cxn modelId="{79B95B7C-93D5-4E33-921E-43521E328781}" type="presParOf" srcId="{591D50F5-4BA6-44A1-8354-223B55F91FD1}" destId="{68CF4B63-FFDD-4FE3-84CE-E46AA3035622}" srcOrd="0" destOrd="0" presId="urn:microsoft.com/office/officeart/2005/8/layout/hierarchy4"/>
    <dgm:cxn modelId="{810D9854-E61A-41E7-B2D2-678FE8BC1FDF}" type="presParOf" srcId="{68CF4B63-FFDD-4FE3-84CE-E46AA3035622}" destId="{AE4A908E-00F1-4737-9E91-0F0CEFF7E99F}" srcOrd="0" destOrd="0" presId="urn:microsoft.com/office/officeart/2005/8/layout/hierarchy4"/>
    <dgm:cxn modelId="{4390CB57-B684-478A-92F5-66D746CF54DF}" type="presParOf" srcId="{68CF4B63-FFDD-4FE3-84CE-E46AA3035622}" destId="{30178A18-E4D5-4312-9B2D-03684E6143DD}" srcOrd="1" destOrd="0" presId="urn:microsoft.com/office/officeart/2005/8/layout/hierarchy4"/>
    <dgm:cxn modelId="{A24067C5-4896-4EB7-8377-DC835A621215}" type="presParOf" srcId="{68CF4B63-FFDD-4FE3-84CE-E46AA3035622}" destId="{483EE386-4307-4D08-96D9-780110B37208}" srcOrd="2" destOrd="0" presId="urn:microsoft.com/office/officeart/2005/8/layout/hierarchy4"/>
    <dgm:cxn modelId="{A056B43F-50EB-4913-9289-DB269BEAA884}" type="presParOf" srcId="{483EE386-4307-4D08-96D9-780110B37208}" destId="{02F6E66D-5B40-4129-9A02-CF01E4DFFB00}" srcOrd="0" destOrd="0" presId="urn:microsoft.com/office/officeart/2005/8/layout/hierarchy4"/>
    <dgm:cxn modelId="{6C634997-CDCC-4CCC-BC1E-DABDD7C2CC4A}" type="presParOf" srcId="{02F6E66D-5B40-4129-9A02-CF01E4DFFB00}" destId="{853492C5-D0AA-40E1-9D81-4F021F58A663}" srcOrd="0" destOrd="0" presId="urn:microsoft.com/office/officeart/2005/8/layout/hierarchy4"/>
    <dgm:cxn modelId="{C390EF3B-06B6-45B6-8AD9-8EDDFC4C0213}" type="presParOf" srcId="{02F6E66D-5B40-4129-9A02-CF01E4DFFB00}" destId="{7EF8F015-FD29-434A-9C6F-5281BD5FA809}" srcOrd="1" destOrd="0" presId="urn:microsoft.com/office/officeart/2005/8/layout/hierarchy4"/>
    <dgm:cxn modelId="{733B9489-D7F7-442E-8F3D-05202AD836E0}" type="presParOf" srcId="{483EE386-4307-4D08-96D9-780110B37208}" destId="{B240D3E4-22E3-4775-9FE3-A249F53A604F}" srcOrd="1" destOrd="0" presId="urn:microsoft.com/office/officeart/2005/8/layout/hierarchy4"/>
    <dgm:cxn modelId="{4F3E7AB7-5F3D-443E-9F73-6769375F8ABF}" type="presParOf" srcId="{483EE386-4307-4D08-96D9-780110B37208}" destId="{D0BFA1A2-4A9C-402B-ACB9-DE06DE5BDB21}" srcOrd="2" destOrd="0" presId="urn:microsoft.com/office/officeart/2005/8/layout/hierarchy4"/>
    <dgm:cxn modelId="{0ECE0B48-5532-4226-9EA8-3C04F601080D}" type="presParOf" srcId="{D0BFA1A2-4A9C-402B-ACB9-DE06DE5BDB21}" destId="{DB53B095-0BFA-4A64-A918-8226BE80BD66}" srcOrd="0" destOrd="0" presId="urn:microsoft.com/office/officeart/2005/8/layout/hierarchy4"/>
    <dgm:cxn modelId="{F963777C-2373-4001-8230-CB603D0E259E}" type="presParOf" srcId="{D0BFA1A2-4A9C-402B-ACB9-DE06DE5BDB21}" destId="{2B4DC3FF-BA3C-4532-85EB-ACEDB7D581F9}" srcOrd="1" destOrd="0" presId="urn:microsoft.com/office/officeart/2005/8/layout/hierarchy4"/>
    <dgm:cxn modelId="{FD8BEC71-3C4E-4694-B11C-F4607F2E0BE6}" type="presParOf" srcId="{483EE386-4307-4D08-96D9-780110B37208}" destId="{42706B10-AFFB-4D61-9C5C-64DEBC53809D}" srcOrd="3" destOrd="0" presId="urn:microsoft.com/office/officeart/2005/8/layout/hierarchy4"/>
    <dgm:cxn modelId="{333EBA45-2CFE-4559-B72F-7A473900EE57}" type="presParOf" srcId="{483EE386-4307-4D08-96D9-780110B37208}" destId="{0548E744-E087-48D8-BDA7-054D69E7E183}" srcOrd="4" destOrd="0" presId="urn:microsoft.com/office/officeart/2005/8/layout/hierarchy4"/>
    <dgm:cxn modelId="{464B8C50-C77E-4DB4-B75D-47CCA5F77ABD}" type="presParOf" srcId="{0548E744-E087-48D8-BDA7-054D69E7E183}" destId="{595F7233-5237-4E54-9ED4-3E526A88DF76}" srcOrd="0" destOrd="0" presId="urn:microsoft.com/office/officeart/2005/8/layout/hierarchy4"/>
    <dgm:cxn modelId="{B27CFFDF-1D47-4CE3-BF98-15A78D5E74BC}" type="presParOf" srcId="{0548E744-E087-48D8-BDA7-054D69E7E183}" destId="{FF51D3AD-AC38-458F-92F6-55D6AA1821A3}" srcOrd="1" destOrd="0" presId="urn:microsoft.com/office/officeart/2005/8/layout/hierarchy4"/>
    <dgm:cxn modelId="{A15A8205-674B-40C5-A638-C93872E9F498}" type="presParOf" srcId="{591D50F5-4BA6-44A1-8354-223B55F91FD1}" destId="{1A716F00-4CBD-4A57-A3A2-77937FB25473}" srcOrd="1" destOrd="0" presId="urn:microsoft.com/office/officeart/2005/8/layout/hierarchy4"/>
    <dgm:cxn modelId="{734B95F4-2B11-4CD3-A79A-8A897D132D30}" type="presParOf" srcId="{591D50F5-4BA6-44A1-8354-223B55F91FD1}" destId="{CC7A80EB-7708-45BA-9194-FA0677E17D4E}" srcOrd="2" destOrd="0" presId="urn:microsoft.com/office/officeart/2005/8/layout/hierarchy4"/>
    <dgm:cxn modelId="{7EAFD5A9-DACC-4942-ABCD-D9EC00BEB9AA}" type="presParOf" srcId="{CC7A80EB-7708-45BA-9194-FA0677E17D4E}" destId="{F0457F78-4758-4A1E-B609-AD5A6C4B220B}" srcOrd="0" destOrd="0" presId="urn:microsoft.com/office/officeart/2005/8/layout/hierarchy4"/>
    <dgm:cxn modelId="{4FECB42A-CD24-4C2B-AAC0-B3A59111E4B1}" type="presParOf" srcId="{CC7A80EB-7708-45BA-9194-FA0677E17D4E}" destId="{1BA7A10B-0B04-4757-9659-D994BEBC8661}" srcOrd="1" destOrd="0" presId="urn:microsoft.com/office/officeart/2005/8/layout/hierarchy4"/>
    <dgm:cxn modelId="{BD6004FA-0DDA-4DA2-9464-24E0E3446171}" type="presParOf" srcId="{CC7A80EB-7708-45BA-9194-FA0677E17D4E}" destId="{DA8649EA-AF9F-4E2A-B9E3-F5DFDA39C174}" srcOrd="2" destOrd="0" presId="urn:microsoft.com/office/officeart/2005/8/layout/hierarchy4"/>
    <dgm:cxn modelId="{AAE600BE-EE68-41CD-8543-7A57C519D3D8}" type="presParOf" srcId="{DA8649EA-AF9F-4E2A-B9E3-F5DFDA39C174}" destId="{0A49BB28-7764-403F-9346-6E9292C7C346}" srcOrd="0" destOrd="0" presId="urn:microsoft.com/office/officeart/2005/8/layout/hierarchy4"/>
    <dgm:cxn modelId="{E5D02F0F-CB2F-4E93-B1A6-55F3895B055C}" type="presParOf" srcId="{0A49BB28-7764-403F-9346-6E9292C7C346}" destId="{8EE0AC24-CF4D-47C9-B33A-6CDCC13D5CEA}" srcOrd="0" destOrd="0" presId="urn:microsoft.com/office/officeart/2005/8/layout/hierarchy4"/>
    <dgm:cxn modelId="{711B081B-340A-4F97-A0E7-FE0C22854504}" type="presParOf" srcId="{0A49BB28-7764-403F-9346-6E9292C7C346}" destId="{19A9315D-8A03-4738-9F17-0DB241DD4A84}" srcOrd="1" destOrd="0" presId="urn:microsoft.com/office/officeart/2005/8/layout/hierarchy4"/>
    <dgm:cxn modelId="{CDE92FCF-E1BB-49E4-8E08-591E9CBC83F3}" type="presParOf" srcId="{DA8649EA-AF9F-4E2A-B9E3-F5DFDA39C174}" destId="{E5626032-2BA3-4ABE-92AC-AB78E3A7FF85}" srcOrd="1" destOrd="0" presId="urn:microsoft.com/office/officeart/2005/8/layout/hierarchy4"/>
    <dgm:cxn modelId="{03927060-16C0-4E92-88C8-69FAA75B7C47}" type="presParOf" srcId="{DA8649EA-AF9F-4E2A-B9E3-F5DFDA39C174}" destId="{74D23EE6-7CE0-4F91-8937-FED3F85F656A}" srcOrd="2" destOrd="0" presId="urn:microsoft.com/office/officeart/2005/8/layout/hierarchy4"/>
    <dgm:cxn modelId="{24459607-D2B6-4E03-9C29-7593D2BBAF0D}" type="presParOf" srcId="{74D23EE6-7CE0-4F91-8937-FED3F85F656A}" destId="{F23F6CB1-ABA4-4E61-916E-96649985E421}" srcOrd="0" destOrd="0" presId="urn:microsoft.com/office/officeart/2005/8/layout/hierarchy4"/>
    <dgm:cxn modelId="{1E2573BE-39F6-4484-B82A-A8BA0AA3E725}" type="presParOf" srcId="{74D23EE6-7CE0-4F91-8937-FED3F85F656A}" destId="{96B3368A-B36B-4042-AAA9-BB37234DDFB4}" srcOrd="1" destOrd="0" presId="urn:microsoft.com/office/officeart/2005/8/layout/hierarchy4"/>
    <dgm:cxn modelId="{26453C88-B752-45CD-9C31-739F3F453720}" type="presParOf" srcId="{591D50F5-4BA6-44A1-8354-223B55F91FD1}" destId="{2193FEC8-4DA6-4909-A9E9-7995972604E2}" srcOrd="3" destOrd="0" presId="urn:microsoft.com/office/officeart/2005/8/layout/hierarchy4"/>
    <dgm:cxn modelId="{FB326809-448B-438D-AFBD-CB614A885D85}" type="presParOf" srcId="{591D50F5-4BA6-44A1-8354-223B55F91FD1}" destId="{8C2CFF44-C118-4F0C-A6D7-3B788C2ECC8B}" srcOrd="4" destOrd="0" presId="urn:microsoft.com/office/officeart/2005/8/layout/hierarchy4"/>
    <dgm:cxn modelId="{4EA97334-2720-490F-B1E4-8AE5C671C1D2}" type="presParOf" srcId="{8C2CFF44-C118-4F0C-A6D7-3B788C2ECC8B}" destId="{D61D6FA7-FA7E-472D-A1F0-A653673D7743}" srcOrd="0" destOrd="0" presId="urn:microsoft.com/office/officeart/2005/8/layout/hierarchy4"/>
    <dgm:cxn modelId="{F2C05BF0-A857-4834-8E56-FCF0811ABED8}" type="presParOf" srcId="{8C2CFF44-C118-4F0C-A6D7-3B788C2ECC8B}" destId="{BF615CC5-F6F0-4A6C-B9DE-32FB8D419143}" srcOrd="1" destOrd="0" presId="urn:microsoft.com/office/officeart/2005/8/layout/hierarchy4"/>
    <dgm:cxn modelId="{F31395F7-D037-4F62-B79B-C7FB83D054E1}" type="presParOf" srcId="{8C2CFF44-C118-4F0C-A6D7-3B788C2ECC8B}" destId="{822605AD-DB50-484D-9BEC-DC344F1BA28C}" srcOrd="2" destOrd="0" presId="urn:microsoft.com/office/officeart/2005/8/layout/hierarchy4"/>
    <dgm:cxn modelId="{E4F7C9B7-A0B0-489C-B878-A0988D2B94B6}" type="presParOf" srcId="{822605AD-DB50-484D-9BEC-DC344F1BA28C}" destId="{28DDE779-9302-4F51-B3C6-7719827FF231}" srcOrd="0" destOrd="0" presId="urn:microsoft.com/office/officeart/2005/8/layout/hierarchy4"/>
    <dgm:cxn modelId="{07F6BB8D-FF05-4964-811B-B3A8D92B2303}" type="presParOf" srcId="{28DDE779-9302-4F51-B3C6-7719827FF231}" destId="{F9D2E321-94E3-4C15-B7D6-96C68C7F9E0A}" srcOrd="0" destOrd="0" presId="urn:microsoft.com/office/officeart/2005/8/layout/hierarchy4"/>
    <dgm:cxn modelId="{E4A38693-2995-4EE6-B4AB-6D3237CF3261}" type="presParOf" srcId="{28DDE779-9302-4F51-B3C6-7719827FF231}" destId="{4D40A1F8-417C-4057-889E-2C85B30AA7A2}" srcOrd="1" destOrd="0" presId="urn:microsoft.com/office/officeart/2005/8/layout/hierarchy4"/>
    <dgm:cxn modelId="{1F723906-070C-4FF0-8762-A752EF075922}" type="presParOf" srcId="{822605AD-DB50-484D-9BEC-DC344F1BA28C}" destId="{E0C43004-5783-4946-99A1-3FDAA6E2A4C0}" srcOrd="1" destOrd="0" presId="urn:microsoft.com/office/officeart/2005/8/layout/hierarchy4"/>
    <dgm:cxn modelId="{1B5B31E3-71D1-4457-B76A-AA33A09BB3B9}" type="presParOf" srcId="{822605AD-DB50-484D-9BEC-DC344F1BA28C}" destId="{E7A49403-2DE6-44A6-B9B2-35106FD7797E}" srcOrd="2" destOrd="0" presId="urn:microsoft.com/office/officeart/2005/8/layout/hierarchy4"/>
    <dgm:cxn modelId="{EF8768D9-F4F0-4FD8-91A6-A9C1D0DFFBCA}" type="presParOf" srcId="{E7A49403-2DE6-44A6-B9B2-35106FD7797E}" destId="{72D6A740-012D-4FA4-8CDE-623BEC3B38C3}" srcOrd="0" destOrd="0" presId="urn:microsoft.com/office/officeart/2005/8/layout/hierarchy4"/>
    <dgm:cxn modelId="{068ABF55-7D42-4324-B36B-6BDF2D1EB132}" type="presParOf" srcId="{E7A49403-2DE6-44A6-B9B2-35106FD7797E}" destId="{6F142410-EED6-4034-9637-1B0FCEAD8716}" srcOrd="1" destOrd="0" presId="urn:microsoft.com/office/officeart/2005/8/layout/hierarchy4"/>
    <dgm:cxn modelId="{AC5545F5-1987-4914-A022-F961C64300FD}" type="presParOf" srcId="{822605AD-DB50-484D-9BEC-DC344F1BA28C}" destId="{516A559F-AC51-4811-BE19-88C3CA55C7D8}" srcOrd="3" destOrd="0" presId="urn:microsoft.com/office/officeart/2005/8/layout/hierarchy4"/>
    <dgm:cxn modelId="{53CD7776-893B-4AAA-B35C-2C85D7B77C78}" type="presParOf" srcId="{822605AD-DB50-484D-9BEC-DC344F1BA28C}" destId="{30EE04CF-CEE9-469A-A8E9-C8E904B3E0A8}" srcOrd="4" destOrd="0" presId="urn:microsoft.com/office/officeart/2005/8/layout/hierarchy4"/>
    <dgm:cxn modelId="{4579BEAB-3CA8-4560-AA30-44F1B8AE70E6}" type="presParOf" srcId="{30EE04CF-CEE9-469A-A8E9-C8E904B3E0A8}" destId="{E01D0193-B235-4D71-A08B-93C6C3C056C0}" srcOrd="0" destOrd="0" presId="urn:microsoft.com/office/officeart/2005/8/layout/hierarchy4"/>
    <dgm:cxn modelId="{4B497F0E-2815-4E26-A37B-64B2ECE411E3}" type="presParOf" srcId="{30EE04CF-CEE9-469A-A8E9-C8E904B3E0A8}" destId="{563F4BE4-2693-48A1-A90E-408AA1EB731F}" srcOrd="1" destOrd="0" presId="urn:microsoft.com/office/officeart/2005/8/layout/hierarchy4"/>
    <dgm:cxn modelId="{6806A1F5-2031-4D57-BC6A-4C3A79F269F2}" type="presParOf" srcId="{822605AD-DB50-484D-9BEC-DC344F1BA28C}" destId="{1BDBFB0E-2DAB-49C0-93AA-DA215537F575}" srcOrd="5" destOrd="0" presId="urn:microsoft.com/office/officeart/2005/8/layout/hierarchy4"/>
    <dgm:cxn modelId="{91FC5717-FAB9-4EAD-985D-DF23A8850DF6}" type="presParOf" srcId="{822605AD-DB50-484D-9BEC-DC344F1BA28C}" destId="{BC0F7446-161F-4DB3-ADE0-5CB54773A489}" srcOrd="6" destOrd="0" presId="urn:microsoft.com/office/officeart/2005/8/layout/hierarchy4"/>
    <dgm:cxn modelId="{1CFF25A0-C984-40DB-B044-D1718FD6DA88}" type="presParOf" srcId="{BC0F7446-161F-4DB3-ADE0-5CB54773A489}" destId="{C1D76AD3-0BF1-46E1-80C9-4FCACF16105B}" srcOrd="0" destOrd="0" presId="urn:microsoft.com/office/officeart/2005/8/layout/hierarchy4"/>
    <dgm:cxn modelId="{AD8A228E-E6D2-4E9A-BF99-4C199D39465B}" type="presParOf" srcId="{BC0F7446-161F-4DB3-ADE0-5CB54773A489}" destId="{144CF882-4E1C-4A24-816A-BACFE37854E9}" srcOrd="1" destOrd="0" presId="urn:microsoft.com/office/officeart/2005/8/layout/hierarchy4"/>
    <dgm:cxn modelId="{5FE6ABEE-D439-4181-A57B-04A71AA0C34D}" type="presParOf" srcId="{822605AD-DB50-484D-9BEC-DC344F1BA28C}" destId="{B73693B7-5F19-4CDD-B167-2BA740B7DF50}" srcOrd="7" destOrd="0" presId="urn:microsoft.com/office/officeart/2005/8/layout/hierarchy4"/>
    <dgm:cxn modelId="{ED56A3D5-4E9B-4FD1-AD15-20F4BFC61F41}" type="presParOf" srcId="{822605AD-DB50-484D-9BEC-DC344F1BA28C}" destId="{B036CE75-D282-4030-9256-F5AAD4783DD1}" srcOrd="8" destOrd="0" presId="urn:microsoft.com/office/officeart/2005/8/layout/hierarchy4"/>
    <dgm:cxn modelId="{C4F0325F-8919-4E38-8BD0-6AD9F9561A86}" type="presParOf" srcId="{B036CE75-D282-4030-9256-F5AAD4783DD1}" destId="{804C8D68-B8F4-43B5-AC31-ADCEB1688A54}" srcOrd="0" destOrd="0" presId="urn:microsoft.com/office/officeart/2005/8/layout/hierarchy4"/>
    <dgm:cxn modelId="{573960D5-EA64-4142-8074-F2AD13A12A09}" type="presParOf" srcId="{B036CE75-D282-4030-9256-F5AAD4783DD1}" destId="{0F608ED5-FD8D-447C-AD8D-6A5FD1ADC73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1E4A542-3480-44F7-B8F8-34AB881D0390}" type="doc">
      <dgm:prSet loTypeId="urn:microsoft.com/office/officeart/2005/8/layout/hProcess11" loCatId="process" qsTypeId="urn:microsoft.com/office/officeart/2005/8/quickstyle/simple2" qsCatId="simple" csTypeId="urn:microsoft.com/office/officeart/2005/8/colors/colorful5" csCatId="colorful" phldr="1"/>
      <dgm:spPr/>
      <dgm:t>
        <a:bodyPr/>
        <a:lstStyle/>
        <a:p>
          <a:endParaRPr lang="en-US"/>
        </a:p>
      </dgm:t>
    </dgm:pt>
    <dgm:pt modelId="{D19E3AF3-C65A-4ADC-907C-C6858A88FFA4}">
      <dgm:prSet/>
      <dgm:spPr/>
      <dgm:t>
        <a:bodyPr/>
        <a:lstStyle/>
        <a:p>
          <a:r>
            <a:rPr lang="en-US" b="0" i="0" dirty="0"/>
            <a:t>Analyze the product</a:t>
          </a:r>
          <a:endParaRPr lang="en-US" dirty="0"/>
        </a:p>
      </dgm:t>
    </dgm:pt>
    <dgm:pt modelId="{F811ED5C-E1B1-4C9B-B3B6-179EF01AAF86}" type="parTrans" cxnId="{C2C4C6E9-C2CD-4699-8F8B-132FE5CF5E13}">
      <dgm:prSet/>
      <dgm:spPr/>
      <dgm:t>
        <a:bodyPr/>
        <a:lstStyle/>
        <a:p>
          <a:endParaRPr lang="en-US"/>
        </a:p>
      </dgm:t>
    </dgm:pt>
    <dgm:pt modelId="{1CF29488-7BA7-4F54-9C7D-F550F010CAA8}" type="sibTrans" cxnId="{C2C4C6E9-C2CD-4699-8F8B-132FE5CF5E13}">
      <dgm:prSet/>
      <dgm:spPr/>
      <dgm:t>
        <a:bodyPr/>
        <a:lstStyle/>
        <a:p>
          <a:endParaRPr lang="en-US"/>
        </a:p>
      </dgm:t>
    </dgm:pt>
    <dgm:pt modelId="{00851832-BC78-461E-994E-8D577170D925}">
      <dgm:prSet/>
      <dgm:spPr/>
      <dgm:t>
        <a:bodyPr/>
        <a:lstStyle/>
        <a:p>
          <a:r>
            <a:rPr lang="en-US" b="0" i="0"/>
            <a:t>Design the Test Strategy</a:t>
          </a:r>
          <a:endParaRPr lang="en-US"/>
        </a:p>
      </dgm:t>
    </dgm:pt>
    <dgm:pt modelId="{4453759B-2641-4016-997D-B3FEA81DE1BF}" type="parTrans" cxnId="{FA000103-C93D-4529-B3F4-3887C896E493}">
      <dgm:prSet/>
      <dgm:spPr/>
      <dgm:t>
        <a:bodyPr/>
        <a:lstStyle/>
        <a:p>
          <a:endParaRPr lang="en-US"/>
        </a:p>
      </dgm:t>
    </dgm:pt>
    <dgm:pt modelId="{86AB83B4-5FD3-4155-A6F3-DCAEC0093CB4}" type="sibTrans" cxnId="{FA000103-C93D-4529-B3F4-3887C896E493}">
      <dgm:prSet/>
      <dgm:spPr/>
      <dgm:t>
        <a:bodyPr/>
        <a:lstStyle/>
        <a:p>
          <a:endParaRPr lang="en-US"/>
        </a:p>
      </dgm:t>
    </dgm:pt>
    <dgm:pt modelId="{A3FAA07C-1C4F-4979-8384-DC6B01E22F02}">
      <dgm:prSet/>
      <dgm:spPr/>
      <dgm:t>
        <a:bodyPr/>
        <a:lstStyle/>
        <a:p>
          <a:r>
            <a:rPr lang="en-US" b="0" i="0"/>
            <a:t>Define the Test Objectives</a:t>
          </a:r>
          <a:endParaRPr lang="en-US"/>
        </a:p>
      </dgm:t>
    </dgm:pt>
    <dgm:pt modelId="{7030426A-6C7B-4D95-B45F-DD1A9A78E55B}" type="parTrans" cxnId="{B5F60DBB-7BAA-4B66-887C-FEDC116521EA}">
      <dgm:prSet/>
      <dgm:spPr/>
      <dgm:t>
        <a:bodyPr/>
        <a:lstStyle/>
        <a:p>
          <a:endParaRPr lang="en-US"/>
        </a:p>
      </dgm:t>
    </dgm:pt>
    <dgm:pt modelId="{41A4C613-5037-4104-88D0-2DB33D23C274}" type="sibTrans" cxnId="{B5F60DBB-7BAA-4B66-887C-FEDC116521EA}">
      <dgm:prSet/>
      <dgm:spPr/>
      <dgm:t>
        <a:bodyPr/>
        <a:lstStyle/>
        <a:p>
          <a:endParaRPr lang="en-US"/>
        </a:p>
      </dgm:t>
    </dgm:pt>
    <dgm:pt modelId="{FE1C434F-F5B5-4DAC-AB15-AC931AF3FDA2}">
      <dgm:prSet/>
      <dgm:spPr/>
      <dgm:t>
        <a:bodyPr/>
        <a:lstStyle/>
        <a:p>
          <a:r>
            <a:rPr lang="en-US" b="0" i="0" dirty="0"/>
            <a:t>Define Test Criteria</a:t>
          </a:r>
          <a:endParaRPr lang="en-US" dirty="0"/>
        </a:p>
      </dgm:t>
    </dgm:pt>
    <dgm:pt modelId="{AC795D33-AC92-4168-BF94-CBD954D30133}" type="parTrans" cxnId="{120314D4-C77D-4BF1-9E6E-290A4B243C70}">
      <dgm:prSet/>
      <dgm:spPr/>
      <dgm:t>
        <a:bodyPr/>
        <a:lstStyle/>
        <a:p>
          <a:endParaRPr lang="en-US"/>
        </a:p>
      </dgm:t>
    </dgm:pt>
    <dgm:pt modelId="{796B3F4F-9AD2-4E97-A5AD-B1B636124B27}" type="sibTrans" cxnId="{120314D4-C77D-4BF1-9E6E-290A4B243C70}">
      <dgm:prSet/>
      <dgm:spPr/>
      <dgm:t>
        <a:bodyPr/>
        <a:lstStyle/>
        <a:p>
          <a:endParaRPr lang="en-US"/>
        </a:p>
      </dgm:t>
    </dgm:pt>
    <dgm:pt modelId="{A1F57622-252F-4F32-9D90-604A13C57E3E}">
      <dgm:prSet/>
      <dgm:spPr/>
      <dgm:t>
        <a:bodyPr/>
        <a:lstStyle/>
        <a:p>
          <a:r>
            <a:rPr lang="en-US" b="0" i="0"/>
            <a:t>Resource Planning</a:t>
          </a:r>
          <a:endParaRPr lang="en-US"/>
        </a:p>
      </dgm:t>
    </dgm:pt>
    <dgm:pt modelId="{EE281595-2E07-48AE-B95E-3737144AB36F}" type="parTrans" cxnId="{91D61188-B75E-49C0-A449-6941D76230C8}">
      <dgm:prSet/>
      <dgm:spPr/>
      <dgm:t>
        <a:bodyPr/>
        <a:lstStyle/>
        <a:p>
          <a:endParaRPr lang="en-US"/>
        </a:p>
      </dgm:t>
    </dgm:pt>
    <dgm:pt modelId="{C78319A8-73B7-4067-936C-9A656A0B3435}" type="sibTrans" cxnId="{91D61188-B75E-49C0-A449-6941D76230C8}">
      <dgm:prSet/>
      <dgm:spPr/>
      <dgm:t>
        <a:bodyPr/>
        <a:lstStyle/>
        <a:p>
          <a:endParaRPr lang="en-US"/>
        </a:p>
      </dgm:t>
    </dgm:pt>
    <dgm:pt modelId="{3A2C34B8-A075-4D33-A5A5-366F376B1F87}">
      <dgm:prSet/>
      <dgm:spPr/>
      <dgm:t>
        <a:bodyPr/>
        <a:lstStyle/>
        <a:p>
          <a:r>
            <a:rPr lang="en-US" b="0" i="0"/>
            <a:t>Plan Test Environment</a:t>
          </a:r>
          <a:endParaRPr lang="en-US"/>
        </a:p>
      </dgm:t>
    </dgm:pt>
    <dgm:pt modelId="{A3FFF7ED-8434-416D-8756-E70B5A37C1FC}" type="parTrans" cxnId="{D2225D08-95F3-48DC-ACA3-06F9F8742707}">
      <dgm:prSet/>
      <dgm:spPr/>
      <dgm:t>
        <a:bodyPr/>
        <a:lstStyle/>
        <a:p>
          <a:endParaRPr lang="en-US"/>
        </a:p>
      </dgm:t>
    </dgm:pt>
    <dgm:pt modelId="{7F4622F2-EC61-4B66-BDAE-217E6FBDDFAD}" type="sibTrans" cxnId="{D2225D08-95F3-48DC-ACA3-06F9F8742707}">
      <dgm:prSet/>
      <dgm:spPr/>
      <dgm:t>
        <a:bodyPr/>
        <a:lstStyle/>
        <a:p>
          <a:endParaRPr lang="en-US"/>
        </a:p>
      </dgm:t>
    </dgm:pt>
    <dgm:pt modelId="{A9DCF47B-6090-4029-9D38-D380F45DC4CA}">
      <dgm:prSet/>
      <dgm:spPr/>
      <dgm:t>
        <a:bodyPr/>
        <a:lstStyle/>
        <a:p>
          <a:r>
            <a:rPr lang="en-US" b="0" i="0"/>
            <a:t>Schedule &amp; Estimation</a:t>
          </a:r>
          <a:endParaRPr lang="en-US"/>
        </a:p>
      </dgm:t>
    </dgm:pt>
    <dgm:pt modelId="{2039A421-9C34-4AD8-B4FD-4FC785D0E893}" type="parTrans" cxnId="{972C89A2-746F-44AA-9554-79A2C5287DFC}">
      <dgm:prSet/>
      <dgm:spPr/>
      <dgm:t>
        <a:bodyPr/>
        <a:lstStyle/>
        <a:p>
          <a:endParaRPr lang="en-US"/>
        </a:p>
      </dgm:t>
    </dgm:pt>
    <dgm:pt modelId="{CEC7F308-5609-4EB1-B11F-5B94BE1043C3}" type="sibTrans" cxnId="{972C89A2-746F-44AA-9554-79A2C5287DFC}">
      <dgm:prSet/>
      <dgm:spPr/>
      <dgm:t>
        <a:bodyPr/>
        <a:lstStyle/>
        <a:p>
          <a:endParaRPr lang="en-US"/>
        </a:p>
      </dgm:t>
    </dgm:pt>
    <dgm:pt modelId="{0156C014-BF08-49E3-8BC8-FAAD89C82D88}">
      <dgm:prSet/>
      <dgm:spPr/>
      <dgm:t>
        <a:bodyPr/>
        <a:lstStyle/>
        <a:p>
          <a:r>
            <a:rPr lang="en-US" b="0" i="0"/>
            <a:t>Determine Test Deliverables</a:t>
          </a:r>
          <a:endParaRPr lang="en-US"/>
        </a:p>
      </dgm:t>
    </dgm:pt>
    <dgm:pt modelId="{375B2FC0-9EF5-4DDB-92F9-6915866F54F2}" type="parTrans" cxnId="{46286F8C-7D1F-4942-9887-A5CDF64CD8DC}">
      <dgm:prSet/>
      <dgm:spPr/>
      <dgm:t>
        <a:bodyPr/>
        <a:lstStyle/>
        <a:p>
          <a:endParaRPr lang="en-US"/>
        </a:p>
      </dgm:t>
    </dgm:pt>
    <dgm:pt modelId="{40CD8BB5-0453-4A39-838F-743E542672DF}" type="sibTrans" cxnId="{46286F8C-7D1F-4942-9887-A5CDF64CD8DC}">
      <dgm:prSet/>
      <dgm:spPr/>
      <dgm:t>
        <a:bodyPr/>
        <a:lstStyle/>
        <a:p>
          <a:endParaRPr lang="en-US"/>
        </a:p>
      </dgm:t>
    </dgm:pt>
    <dgm:pt modelId="{FBC4B455-F72C-4C3C-A00B-2D6212AD9429}" type="pres">
      <dgm:prSet presAssocID="{61E4A542-3480-44F7-B8F8-34AB881D0390}" presName="Name0" presStyleCnt="0">
        <dgm:presLayoutVars>
          <dgm:dir/>
          <dgm:resizeHandles val="exact"/>
        </dgm:presLayoutVars>
      </dgm:prSet>
      <dgm:spPr/>
    </dgm:pt>
    <dgm:pt modelId="{FB2502F0-0BCC-423F-9AE9-9DCF3E410533}" type="pres">
      <dgm:prSet presAssocID="{61E4A542-3480-44F7-B8F8-34AB881D0390}" presName="arrow" presStyleLbl="bgShp" presStyleIdx="0" presStyleCnt="1"/>
      <dgm:spPr/>
    </dgm:pt>
    <dgm:pt modelId="{F17A128B-9EFC-4E64-BB9A-4FF1A0D43E70}" type="pres">
      <dgm:prSet presAssocID="{61E4A542-3480-44F7-B8F8-34AB881D0390}" presName="points" presStyleCnt="0"/>
      <dgm:spPr/>
    </dgm:pt>
    <dgm:pt modelId="{C362AFAA-763D-4C97-88F8-D325F5CA47DB}" type="pres">
      <dgm:prSet presAssocID="{D19E3AF3-C65A-4ADC-907C-C6858A88FFA4}" presName="compositeA" presStyleCnt="0"/>
      <dgm:spPr/>
    </dgm:pt>
    <dgm:pt modelId="{658F51E0-05BD-4E19-BCA2-39FDE699B422}" type="pres">
      <dgm:prSet presAssocID="{D19E3AF3-C65A-4ADC-907C-C6858A88FFA4}" presName="textA" presStyleLbl="revTx" presStyleIdx="0" presStyleCnt="8">
        <dgm:presLayoutVars>
          <dgm:bulletEnabled val="1"/>
        </dgm:presLayoutVars>
      </dgm:prSet>
      <dgm:spPr/>
    </dgm:pt>
    <dgm:pt modelId="{E266CDFF-B626-4F6B-A2C5-357C59290EC1}" type="pres">
      <dgm:prSet presAssocID="{D19E3AF3-C65A-4ADC-907C-C6858A88FFA4}" presName="circleA" presStyleLbl="node1" presStyleIdx="0" presStyleCnt="8"/>
      <dgm:spPr/>
    </dgm:pt>
    <dgm:pt modelId="{C4247028-E599-405F-A922-EFDD654F0ADF}" type="pres">
      <dgm:prSet presAssocID="{D19E3AF3-C65A-4ADC-907C-C6858A88FFA4}" presName="spaceA" presStyleCnt="0"/>
      <dgm:spPr/>
    </dgm:pt>
    <dgm:pt modelId="{4BB17F17-7425-4863-B3F9-24154FD012B9}" type="pres">
      <dgm:prSet presAssocID="{1CF29488-7BA7-4F54-9C7D-F550F010CAA8}" presName="space" presStyleCnt="0"/>
      <dgm:spPr/>
    </dgm:pt>
    <dgm:pt modelId="{25F46930-AA40-4C0C-831A-6BF63FCD6B69}" type="pres">
      <dgm:prSet presAssocID="{00851832-BC78-461E-994E-8D577170D925}" presName="compositeB" presStyleCnt="0"/>
      <dgm:spPr/>
    </dgm:pt>
    <dgm:pt modelId="{C467E63F-4562-49B9-948B-C85CAE9ED955}" type="pres">
      <dgm:prSet presAssocID="{00851832-BC78-461E-994E-8D577170D925}" presName="textB" presStyleLbl="revTx" presStyleIdx="1" presStyleCnt="8">
        <dgm:presLayoutVars>
          <dgm:bulletEnabled val="1"/>
        </dgm:presLayoutVars>
      </dgm:prSet>
      <dgm:spPr/>
    </dgm:pt>
    <dgm:pt modelId="{6F7C0894-862A-4345-A25B-26A7AEA5B595}" type="pres">
      <dgm:prSet presAssocID="{00851832-BC78-461E-994E-8D577170D925}" presName="circleB" presStyleLbl="node1" presStyleIdx="1" presStyleCnt="8"/>
      <dgm:spPr/>
    </dgm:pt>
    <dgm:pt modelId="{1907DB6C-CA4F-4537-A111-52BDAF2FAC29}" type="pres">
      <dgm:prSet presAssocID="{00851832-BC78-461E-994E-8D577170D925}" presName="spaceB" presStyleCnt="0"/>
      <dgm:spPr/>
    </dgm:pt>
    <dgm:pt modelId="{8EA059FB-08E2-415D-B6B9-CC02FFB3649D}" type="pres">
      <dgm:prSet presAssocID="{86AB83B4-5FD3-4155-A6F3-DCAEC0093CB4}" presName="space" presStyleCnt="0"/>
      <dgm:spPr/>
    </dgm:pt>
    <dgm:pt modelId="{15F597CF-B364-4E36-9F30-F638665976DD}" type="pres">
      <dgm:prSet presAssocID="{A3FAA07C-1C4F-4979-8384-DC6B01E22F02}" presName="compositeA" presStyleCnt="0"/>
      <dgm:spPr/>
    </dgm:pt>
    <dgm:pt modelId="{64CD6EC2-5DE8-4DBC-B86A-01ACA3C9FA94}" type="pres">
      <dgm:prSet presAssocID="{A3FAA07C-1C4F-4979-8384-DC6B01E22F02}" presName="textA" presStyleLbl="revTx" presStyleIdx="2" presStyleCnt="8">
        <dgm:presLayoutVars>
          <dgm:bulletEnabled val="1"/>
        </dgm:presLayoutVars>
      </dgm:prSet>
      <dgm:spPr/>
    </dgm:pt>
    <dgm:pt modelId="{A981A07B-9CB2-46BA-8B4E-E962D79AB5CB}" type="pres">
      <dgm:prSet presAssocID="{A3FAA07C-1C4F-4979-8384-DC6B01E22F02}" presName="circleA" presStyleLbl="node1" presStyleIdx="2" presStyleCnt="8"/>
      <dgm:spPr/>
    </dgm:pt>
    <dgm:pt modelId="{A50EDDCE-BA2B-4EBC-A44F-3E1065BA317A}" type="pres">
      <dgm:prSet presAssocID="{A3FAA07C-1C4F-4979-8384-DC6B01E22F02}" presName="spaceA" presStyleCnt="0"/>
      <dgm:spPr/>
    </dgm:pt>
    <dgm:pt modelId="{45B107D2-E08A-4B01-94A5-3CC5B426FCCB}" type="pres">
      <dgm:prSet presAssocID="{41A4C613-5037-4104-88D0-2DB33D23C274}" presName="space" presStyleCnt="0"/>
      <dgm:spPr/>
    </dgm:pt>
    <dgm:pt modelId="{7FF082BE-6FD0-41A3-BADC-07C2320C59B7}" type="pres">
      <dgm:prSet presAssocID="{FE1C434F-F5B5-4DAC-AB15-AC931AF3FDA2}" presName="compositeB" presStyleCnt="0"/>
      <dgm:spPr/>
    </dgm:pt>
    <dgm:pt modelId="{1C7E5F3C-BD1E-4A8E-8C9B-7B3451616621}" type="pres">
      <dgm:prSet presAssocID="{FE1C434F-F5B5-4DAC-AB15-AC931AF3FDA2}" presName="textB" presStyleLbl="revTx" presStyleIdx="3" presStyleCnt="8">
        <dgm:presLayoutVars>
          <dgm:bulletEnabled val="1"/>
        </dgm:presLayoutVars>
      </dgm:prSet>
      <dgm:spPr/>
    </dgm:pt>
    <dgm:pt modelId="{5FE81A5E-4BB6-4E7D-BA7B-2EBD2B48EBB1}" type="pres">
      <dgm:prSet presAssocID="{FE1C434F-F5B5-4DAC-AB15-AC931AF3FDA2}" presName="circleB" presStyleLbl="node1" presStyleIdx="3" presStyleCnt="8"/>
      <dgm:spPr/>
    </dgm:pt>
    <dgm:pt modelId="{1A2595E6-48BF-436C-9B1A-39A199E2B8CF}" type="pres">
      <dgm:prSet presAssocID="{FE1C434F-F5B5-4DAC-AB15-AC931AF3FDA2}" presName="spaceB" presStyleCnt="0"/>
      <dgm:spPr/>
    </dgm:pt>
    <dgm:pt modelId="{AC2C948A-AE76-4BF1-95A3-E26AC5A6E8F5}" type="pres">
      <dgm:prSet presAssocID="{796B3F4F-9AD2-4E97-A5AD-B1B636124B27}" presName="space" presStyleCnt="0"/>
      <dgm:spPr/>
    </dgm:pt>
    <dgm:pt modelId="{B882554F-C5A1-48A2-A932-7B260553FB7C}" type="pres">
      <dgm:prSet presAssocID="{A1F57622-252F-4F32-9D90-604A13C57E3E}" presName="compositeA" presStyleCnt="0"/>
      <dgm:spPr/>
    </dgm:pt>
    <dgm:pt modelId="{9632B0A4-2E50-4342-B73C-DC4408245CB1}" type="pres">
      <dgm:prSet presAssocID="{A1F57622-252F-4F32-9D90-604A13C57E3E}" presName="textA" presStyleLbl="revTx" presStyleIdx="4" presStyleCnt="8">
        <dgm:presLayoutVars>
          <dgm:bulletEnabled val="1"/>
        </dgm:presLayoutVars>
      </dgm:prSet>
      <dgm:spPr/>
    </dgm:pt>
    <dgm:pt modelId="{464B9249-3030-42F4-A403-7B3184027DEF}" type="pres">
      <dgm:prSet presAssocID="{A1F57622-252F-4F32-9D90-604A13C57E3E}" presName="circleA" presStyleLbl="node1" presStyleIdx="4" presStyleCnt="8"/>
      <dgm:spPr/>
    </dgm:pt>
    <dgm:pt modelId="{7948BAF3-B7E7-4A66-84B5-72199787067B}" type="pres">
      <dgm:prSet presAssocID="{A1F57622-252F-4F32-9D90-604A13C57E3E}" presName="spaceA" presStyleCnt="0"/>
      <dgm:spPr/>
    </dgm:pt>
    <dgm:pt modelId="{72042616-31C7-4B63-9B9A-70864AC7C84C}" type="pres">
      <dgm:prSet presAssocID="{C78319A8-73B7-4067-936C-9A656A0B3435}" presName="space" presStyleCnt="0"/>
      <dgm:spPr/>
    </dgm:pt>
    <dgm:pt modelId="{78614F68-B062-4780-913C-7343066BC10C}" type="pres">
      <dgm:prSet presAssocID="{3A2C34B8-A075-4D33-A5A5-366F376B1F87}" presName="compositeB" presStyleCnt="0"/>
      <dgm:spPr/>
    </dgm:pt>
    <dgm:pt modelId="{A94741BC-3190-45FD-BFBA-BD83ADB1D13E}" type="pres">
      <dgm:prSet presAssocID="{3A2C34B8-A075-4D33-A5A5-366F376B1F87}" presName="textB" presStyleLbl="revTx" presStyleIdx="5" presStyleCnt="8">
        <dgm:presLayoutVars>
          <dgm:bulletEnabled val="1"/>
        </dgm:presLayoutVars>
      </dgm:prSet>
      <dgm:spPr/>
    </dgm:pt>
    <dgm:pt modelId="{045BDC94-C244-48CF-8E22-C471EE87A08A}" type="pres">
      <dgm:prSet presAssocID="{3A2C34B8-A075-4D33-A5A5-366F376B1F87}" presName="circleB" presStyleLbl="node1" presStyleIdx="5" presStyleCnt="8"/>
      <dgm:spPr/>
    </dgm:pt>
    <dgm:pt modelId="{7359AC06-ED5A-42CC-B75F-3F3C634F17FC}" type="pres">
      <dgm:prSet presAssocID="{3A2C34B8-A075-4D33-A5A5-366F376B1F87}" presName="spaceB" presStyleCnt="0"/>
      <dgm:spPr/>
    </dgm:pt>
    <dgm:pt modelId="{8E194994-EA3F-470E-913F-E6CF52FEDC28}" type="pres">
      <dgm:prSet presAssocID="{7F4622F2-EC61-4B66-BDAE-217E6FBDDFAD}" presName="space" presStyleCnt="0"/>
      <dgm:spPr/>
    </dgm:pt>
    <dgm:pt modelId="{BE9F11EE-4211-437C-8F07-9E2474E64307}" type="pres">
      <dgm:prSet presAssocID="{A9DCF47B-6090-4029-9D38-D380F45DC4CA}" presName="compositeA" presStyleCnt="0"/>
      <dgm:spPr/>
    </dgm:pt>
    <dgm:pt modelId="{54487F97-FA38-4172-9A24-D1204A26829B}" type="pres">
      <dgm:prSet presAssocID="{A9DCF47B-6090-4029-9D38-D380F45DC4CA}" presName="textA" presStyleLbl="revTx" presStyleIdx="6" presStyleCnt="8">
        <dgm:presLayoutVars>
          <dgm:bulletEnabled val="1"/>
        </dgm:presLayoutVars>
      </dgm:prSet>
      <dgm:spPr/>
    </dgm:pt>
    <dgm:pt modelId="{EBB2E744-7E62-482B-8C40-20F1348FE1FD}" type="pres">
      <dgm:prSet presAssocID="{A9DCF47B-6090-4029-9D38-D380F45DC4CA}" presName="circleA" presStyleLbl="node1" presStyleIdx="6" presStyleCnt="8"/>
      <dgm:spPr/>
    </dgm:pt>
    <dgm:pt modelId="{B580B952-780F-409E-8FAE-5CE63AF0782B}" type="pres">
      <dgm:prSet presAssocID="{A9DCF47B-6090-4029-9D38-D380F45DC4CA}" presName="spaceA" presStyleCnt="0"/>
      <dgm:spPr/>
    </dgm:pt>
    <dgm:pt modelId="{4817EBBE-849E-4E84-BAA0-4BDACB03D96C}" type="pres">
      <dgm:prSet presAssocID="{CEC7F308-5609-4EB1-B11F-5B94BE1043C3}" presName="space" presStyleCnt="0"/>
      <dgm:spPr/>
    </dgm:pt>
    <dgm:pt modelId="{F6F929E3-3F89-4E04-B0EB-F11368885EA3}" type="pres">
      <dgm:prSet presAssocID="{0156C014-BF08-49E3-8BC8-FAAD89C82D88}" presName="compositeB" presStyleCnt="0"/>
      <dgm:spPr/>
    </dgm:pt>
    <dgm:pt modelId="{B46FD939-0FD1-4537-81C1-61B116D019FB}" type="pres">
      <dgm:prSet presAssocID="{0156C014-BF08-49E3-8BC8-FAAD89C82D88}" presName="textB" presStyleLbl="revTx" presStyleIdx="7" presStyleCnt="8">
        <dgm:presLayoutVars>
          <dgm:bulletEnabled val="1"/>
        </dgm:presLayoutVars>
      </dgm:prSet>
      <dgm:spPr/>
    </dgm:pt>
    <dgm:pt modelId="{7CBCA01F-9F9A-4B9F-ADCB-34FDFE6984C9}" type="pres">
      <dgm:prSet presAssocID="{0156C014-BF08-49E3-8BC8-FAAD89C82D88}" presName="circleB" presStyleLbl="node1" presStyleIdx="7" presStyleCnt="8"/>
      <dgm:spPr/>
    </dgm:pt>
    <dgm:pt modelId="{F7340528-472F-4226-8726-22F5E2185700}" type="pres">
      <dgm:prSet presAssocID="{0156C014-BF08-49E3-8BC8-FAAD89C82D88}" presName="spaceB" presStyleCnt="0"/>
      <dgm:spPr/>
    </dgm:pt>
  </dgm:ptLst>
  <dgm:cxnLst>
    <dgm:cxn modelId="{FA000103-C93D-4529-B3F4-3887C896E493}" srcId="{61E4A542-3480-44F7-B8F8-34AB881D0390}" destId="{00851832-BC78-461E-994E-8D577170D925}" srcOrd="1" destOrd="0" parTransId="{4453759B-2641-4016-997D-B3FEA81DE1BF}" sibTransId="{86AB83B4-5FD3-4155-A6F3-DCAEC0093CB4}"/>
    <dgm:cxn modelId="{D2225D08-95F3-48DC-ACA3-06F9F8742707}" srcId="{61E4A542-3480-44F7-B8F8-34AB881D0390}" destId="{3A2C34B8-A075-4D33-A5A5-366F376B1F87}" srcOrd="5" destOrd="0" parTransId="{A3FFF7ED-8434-416D-8756-E70B5A37C1FC}" sibTransId="{7F4622F2-EC61-4B66-BDAE-217E6FBDDFAD}"/>
    <dgm:cxn modelId="{8F3B7624-F81A-4EED-BCFE-A5301930C062}" type="presOf" srcId="{61E4A542-3480-44F7-B8F8-34AB881D0390}" destId="{FBC4B455-F72C-4C3C-A00B-2D6212AD9429}" srcOrd="0" destOrd="0" presId="urn:microsoft.com/office/officeart/2005/8/layout/hProcess11"/>
    <dgm:cxn modelId="{DBDE5244-DE11-4351-9EE5-2BAFD8F86FF8}" type="presOf" srcId="{3A2C34B8-A075-4D33-A5A5-366F376B1F87}" destId="{A94741BC-3190-45FD-BFBA-BD83ADB1D13E}" srcOrd="0" destOrd="0" presId="urn:microsoft.com/office/officeart/2005/8/layout/hProcess11"/>
    <dgm:cxn modelId="{2D47326E-FC75-43EC-B4D6-19EE73E84C67}" type="presOf" srcId="{A9DCF47B-6090-4029-9D38-D380F45DC4CA}" destId="{54487F97-FA38-4172-9A24-D1204A26829B}" srcOrd="0" destOrd="0" presId="urn:microsoft.com/office/officeart/2005/8/layout/hProcess11"/>
    <dgm:cxn modelId="{FE0C3A70-90C2-49D6-AC03-F9A56F60C8E6}" type="presOf" srcId="{A1F57622-252F-4F32-9D90-604A13C57E3E}" destId="{9632B0A4-2E50-4342-B73C-DC4408245CB1}" srcOrd="0" destOrd="0" presId="urn:microsoft.com/office/officeart/2005/8/layout/hProcess11"/>
    <dgm:cxn modelId="{5D050D7C-4993-4E54-8B33-F88D771A5DAF}" type="presOf" srcId="{A3FAA07C-1C4F-4979-8384-DC6B01E22F02}" destId="{64CD6EC2-5DE8-4DBC-B86A-01ACA3C9FA94}" srcOrd="0" destOrd="0" presId="urn:microsoft.com/office/officeart/2005/8/layout/hProcess11"/>
    <dgm:cxn modelId="{C9FF497D-FAB3-4467-B407-21594709508D}" type="presOf" srcId="{D19E3AF3-C65A-4ADC-907C-C6858A88FFA4}" destId="{658F51E0-05BD-4E19-BCA2-39FDE699B422}" srcOrd="0" destOrd="0" presId="urn:microsoft.com/office/officeart/2005/8/layout/hProcess11"/>
    <dgm:cxn modelId="{91D61188-B75E-49C0-A449-6941D76230C8}" srcId="{61E4A542-3480-44F7-B8F8-34AB881D0390}" destId="{A1F57622-252F-4F32-9D90-604A13C57E3E}" srcOrd="4" destOrd="0" parTransId="{EE281595-2E07-48AE-B95E-3737144AB36F}" sibTransId="{C78319A8-73B7-4067-936C-9A656A0B3435}"/>
    <dgm:cxn modelId="{46286F8C-7D1F-4942-9887-A5CDF64CD8DC}" srcId="{61E4A542-3480-44F7-B8F8-34AB881D0390}" destId="{0156C014-BF08-49E3-8BC8-FAAD89C82D88}" srcOrd="7" destOrd="0" parTransId="{375B2FC0-9EF5-4DDB-92F9-6915866F54F2}" sibTransId="{40CD8BB5-0453-4A39-838F-743E542672DF}"/>
    <dgm:cxn modelId="{44F949A1-8E79-40CB-BD52-0BE066A3AD0A}" type="presOf" srcId="{00851832-BC78-461E-994E-8D577170D925}" destId="{C467E63F-4562-49B9-948B-C85CAE9ED955}" srcOrd="0" destOrd="0" presId="urn:microsoft.com/office/officeart/2005/8/layout/hProcess11"/>
    <dgm:cxn modelId="{972C89A2-746F-44AA-9554-79A2C5287DFC}" srcId="{61E4A542-3480-44F7-B8F8-34AB881D0390}" destId="{A9DCF47B-6090-4029-9D38-D380F45DC4CA}" srcOrd="6" destOrd="0" parTransId="{2039A421-9C34-4AD8-B4FD-4FC785D0E893}" sibTransId="{CEC7F308-5609-4EB1-B11F-5B94BE1043C3}"/>
    <dgm:cxn modelId="{3E1CDDA9-23D4-458E-9A5B-291E197594B5}" type="presOf" srcId="{0156C014-BF08-49E3-8BC8-FAAD89C82D88}" destId="{B46FD939-0FD1-4537-81C1-61B116D019FB}" srcOrd="0" destOrd="0" presId="urn:microsoft.com/office/officeart/2005/8/layout/hProcess11"/>
    <dgm:cxn modelId="{B5F60DBB-7BAA-4B66-887C-FEDC116521EA}" srcId="{61E4A542-3480-44F7-B8F8-34AB881D0390}" destId="{A3FAA07C-1C4F-4979-8384-DC6B01E22F02}" srcOrd="2" destOrd="0" parTransId="{7030426A-6C7B-4D95-B45F-DD1A9A78E55B}" sibTransId="{41A4C613-5037-4104-88D0-2DB33D23C274}"/>
    <dgm:cxn modelId="{120314D4-C77D-4BF1-9E6E-290A4B243C70}" srcId="{61E4A542-3480-44F7-B8F8-34AB881D0390}" destId="{FE1C434F-F5B5-4DAC-AB15-AC931AF3FDA2}" srcOrd="3" destOrd="0" parTransId="{AC795D33-AC92-4168-BF94-CBD954D30133}" sibTransId="{796B3F4F-9AD2-4E97-A5AD-B1B636124B27}"/>
    <dgm:cxn modelId="{C2C4C6E9-C2CD-4699-8F8B-132FE5CF5E13}" srcId="{61E4A542-3480-44F7-B8F8-34AB881D0390}" destId="{D19E3AF3-C65A-4ADC-907C-C6858A88FFA4}" srcOrd="0" destOrd="0" parTransId="{F811ED5C-E1B1-4C9B-B3B6-179EF01AAF86}" sibTransId="{1CF29488-7BA7-4F54-9C7D-F550F010CAA8}"/>
    <dgm:cxn modelId="{FAC7FDF4-D79B-464E-A356-034384BB1457}" type="presOf" srcId="{FE1C434F-F5B5-4DAC-AB15-AC931AF3FDA2}" destId="{1C7E5F3C-BD1E-4A8E-8C9B-7B3451616621}" srcOrd="0" destOrd="0" presId="urn:microsoft.com/office/officeart/2005/8/layout/hProcess11"/>
    <dgm:cxn modelId="{15C09FCC-1556-4670-9C44-5E6E7FC25B3E}" type="presParOf" srcId="{FBC4B455-F72C-4C3C-A00B-2D6212AD9429}" destId="{FB2502F0-0BCC-423F-9AE9-9DCF3E410533}" srcOrd="0" destOrd="0" presId="urn:microsoft.com/office/officeart/2005/8/layout/hProcess11"/>
    <dgm:cxn modelId="{8C5D9871-D575-4B0C-8AFC-6C3C34DF21D4}" type="presParOf" srcId="{FBC4B455-F72C-4C3C-A00B-2D6212AD9429}" destId="{F17A128B-9EFC-4E64-BB9A-4FF1A0D43E70}" srcOrd="1" destOrd="0" presId="urn:microsoft.com/office/officeart/2005/8/layout/hProcess11"/>
    <dgm:cxn modelId="{7823103C-DF8E-4012-AC68-D3D832CF02B1}" type="presParOf" srcId="{F17A128B-9EFC-4E64-BB9A-4FF1A0D43E70}" destId="{C362AFAA-763D-4C97-88F8-D325F5CA47DB}" srcOrd="0" destOrd="0" presId="urn:microsoft.com/office/officeart/2005/8/layout/hProcess11"/>
    <dgm:cxn modelId="{14106E61-C62F-4860-9950-D76F38B218BB}" type="presParOf" srcId="{C362AFAA-763D-4C97-88F8-D325F5CA47DB}" destId="{658F51E0-05BD-4E19-BCA2-39FDE699B422}" srcOrd="0" destOrd="0" presId="urn:microsoft.com/office/officeart/2005/8/layout/hProcess11"/>
    <dgm:cxn modelId="{35D795C5-310A-4D21-AE04-E119EE07A744}" type="presParOf" srcId="{C362AFAA-763D-4C97-88F8-D325F5CA47DB}" destId="{E266CDFF-B626-4F6B-A2C5-357C59290EC1}" srcOrd="1" destOrd="0" presId="urn:microsoft.com/office/officeart/2005/8/layout/hProcess11"/>
    <dgm:cxn modelId="{483005BD-C318-4E1D-8E53-C3E904276244}" type="presParOf" srcId="{C362AFAA-763D-4C97-88F8-D325F5CA47DB}" destId="{C4247028-E599-405F-A922-EFDD654F0ADF}" srcOrd="2" destOrd="0" presId="urn:microsoft.com/office/officeart/2005/8/layout/hProcess11"/>
    <dgm:cxn modelId="{9266BE33-7545-4CAD-93AC-B1768B2DFD34}" type="presParOf" srcId="{F17A128B-9EFC-4E64-BB9A-4FF1A0D43E70}" destId="{4BB17F17-7425-4863-B3F9-24154FD012B9}" srcOrd="1" destOrd="0" presId="urn:microsoft.com/office/officeart/2005/8/layout/hProcess11"/>
    <dgm:cxn modelId="{853193CE-6E53-41D0-8A66-FE158CCDB0B3}" type="presParOf" srcId="{F17A128B-9EFC-4E64-BB9A-4FF1A0D43E70}" destId="{25F46930-AA40-4C0C-831A-6BF63FCD6B69}" srcOrd="2" destOrd="0" presId="urn:microsoft.com/office/officeart/2005/8/layout/hProcess11"/>
    <dgm:cxn modelId="{C2A74322-7FBF-47BF-9BDC-6C23A01139EF}" type="presParOf" srcId="{25F46930-AA40-4C0C-831A-6BF63FCD6B69}" destId="{C467E63F-4562-49B9-948B-C85CAE9ED955}" srcOrd="0" destOrd="0" presId="urn:microsoft.com/office/officeart/2005/8/layout/hProcess11"/>
    <dgm:cxn modelId="{2F6440E4-4FA9-459E-9B0B-D051BC8B4413}" type="presParOf" srcId="{25F46930-AA40-4C0C-831A-6BF63FCD6B69}" destId="{6F7C0894-862A-4345-A25B-26A7AEA5B595}" srcOrd="1" destOrd="0" presId="urn:microsoft.com/office/officeart/2005/8/layout/hProcess11"/>
    <dgm:cxn modelId="{B04E2413-5845-4A11-9314-15888368F9B5}" type="presParOf" srcId="{25F46930-AA40-4C0C-831A-6BF63FCD6B69}" destId="{1907DB6C-CA4F-4537-A111-52BDAF2FAC29}" srcOrd="2" destOrd="0" presId="urn:microsoft.com/office/officeart/2005/8/layout/hProcess11"/>
    <dgm:cxn modelId="{CB0A92A3-9F68-48A3-B790-6FEBD5A3FD6F}" type="presParOf" srcId="{F17A128B-9EFC-4E64-BB9A-4FF1A0D43E70}" destId="{8EA059FB-08E2-415D-B6B9-CC02FFB3649D}" srcOrd="3" destOrd="0" presId="urn:microsoft.com/office/officeart/2005/8/layout/hProcess11"/>
    <dgm:cxn modelId="{20A2F579-9C75-4924-933E-6BA4D0B703C9}" type="presParOf" srcId="{F17A128B-9EFC-4E64-BB9A-4FF1A0D43E70}" destId="{15F597CF-B364-4E36-9F30-F638665976DD}" srcOrd="4" destOrd="0" presId="urn:microsoft.com/office/officeart/2005/8/layout/hProcess11"/>
    <dgm:cxn modelId="{A64ED156-1B4F-40DE-A063-DA2F1EE6B7BA}" type="presParOf" srcId="{15F597CF-B364-4E36-9F30-F638665976DD}" destId="{64CD6EC2-5DE8-4DBC-B86A-01ACA3C9FA94}" srcOrd="0" destOrd="0" presId="urn:microsoft.com/office/officeart/2005/8/layout/hProcess11"/>
    <dgm:cxn modelId="{D1578482-D1C9-44E2-B4B3-8E65018D7C7D}" type="presParOf" srcId="{15F597CF-B364-4E36-9F30-F638665976DD}" destId="{A981A07B-9CB2-46BA-8B4E-E962D79AB5CB}" srcOrd="1" destOrd="0" presId="urn:microsoft.com/office/officeart/2005/8/layout/hProcess11"/>
    <dgm:cxn modelId="{89A615C7-7D83-4BE6-BEB8-B2F7EFB83B5F}" type="presParOf" srcId="{15F597CF-B364-4E36-9F30-F638665976DD}" destId="{A50EDDCE-BA2B-4EBC-A44F-3E1065BA317A}" srcOrd="2" destOrd="0" presId="urn:microsoft.com/office/officeart/2005/8/layout/hProcess11"/>
    <dgm:cxn modelId="{59D4E32E-9C62-49CC-A11B-232E3C7F2482}" type="presParOf" srcId="{F17A128B-9EFC-4E64-BB9A-4FF1A0D43E70}" destId="{45B107D2-E08A-4B01-94A5-3CC5B426FCCB}" srcOrd="5" destOrd="0" presId="urn:microsoft.com/office/officeart/2005/8/layout/hProcess11"/>
    <dgm:cxn modelId="{7777E869-B385-4739-8737-DC3C5A4F0A69}" type="presParOf" srcId="{F17A128B-9EFC-4E64-BB9A-4FF1A0D43E70}" destId="{7FF082BE-6FD0-41A3-BADC-07C2320C59B7}" srcOrd="6" destOrd="0" presId="urn:microsoft.com/office/officeart/2005/8/layout/hProcess11"/>
    <dgm:cxn modelId="{DC26A2B9-76A5-4C34-9B62-A472E9361549}" type="presParOf" srcId="{7FF082BE-6FD0-41A3-BADC-07C2320C59B7}" destId="{1C7E5F3C-BD1E-4A8E-8C9B-7B3451616621}" srcOrd="0" destOrd="0" presId="urn:microsoft.com/office/officeart/2005/8/layout/hProcess11"/>
    <dgm:cxn modelId="{07275C90-0AE2-4505-B45C-7C0E16962720}" type="presParOf" srcId="{7FF082BE-6FD0-41A3-BADC-07C2320C59B7}" destId="{5FE81A5E-4BB6-4E7D-BA7B-2EBD2B48EBB1}" srcOrd="1" destOrd="0" presId="urn:microsoft.com/office/officeart/2005/8/layout/hProcess11"/>
    <dgm:cxn modelId="{0B894ED7-EB3D-49F1-B76A-5DBF6E416183}" type="presParOf" srcId="{7FF082BE-6FD0-41A3-BADC-07C2320C59B7}" destId="{1A2595E6-48BF-436C-9B1A-39A199E2B8CF}" srcOrd="2" destOrd="0" presId="urn:microsoft.com/office/officeart/2005/8/layout/hProcess11"/>
    <dgm:cxn modelId="{CCEA898F-1EAA-4AB6-8C7F-5248EEA1E8D0}" type="presParOf" srcId="{F17A128B-9EFC-4E64-BB9A-4FF1A0D43E70}" destId="{AC2C948A-AE76-4BF1-95A3-E26AC5A6E8F5}" srcOrd="7" destOrd="0" presId="urn:microsoft.com/office/officeart/2005/8/layout/hProcess11"/>
    <dgm:cxn modelId="{F0088534-7EF7-4BE6-B19F-CF4A8B810DEB}" type="presParOf" srcId="{F17A128B-9EFC-4E64-BB9A-4FF1A0D43E70}" destId="{B882554F-C5A1-48A2-A932-7B260553FB7C}" srcOrd="8" destOrd="0" presId="urn:microsoft.com/office/officeart/2005/8/layout/hProcess11"/>
    <dgm:cxn modelId="{B6817A6C-D0FC-47C4-A511-337E9E6764AC}" type="presParOf" srcId="{B882554F-C5A1-48A2-A932-7B260553FB7C}" destId="{9632B0A4-2E50-4342-B73C-DC4408245CB1}" srcOrd="0" destOrd="0" presId="urn:microsoft.com/office/officeart/2005/8/layout/hProcess11"/>
    <dgm:cxn modelId="{6B76E5F3-F137-4CD5-ADAD-C128C3587E68}" type="presParOf" srcId="{B882554F-C5A1-48A2-A932-7B260553FB7C}" destId="{464B9249-3030-42F4-A403-7B3184027DEF}" srcOrd="1" destOrd="0" presId="urn:microsoft.com/office/officeart/2005/8/layout/hProcess11"/>
    <dgm:cxn modelId="{B0B4D9F1-97E2-4E31-89A6-844DCD76A0EC}" type="presParOf" srcId="{B882554F-C5A1-48A2-A932-7B260553FB7C}" destId="{7948BAF3-B7E7-4A66-84B5-72199787067B}" srcOrd="2" destOrd="0" presId="urn:microsoft.com/office/officeart/2005/8/layout/hProcess11"/>
    <dgm:cxn modelId="{9B8106C1-3F21-435A-9170-98FC63DAB242}" type="presParOf" srcId="{F17A128B-9EFC-4E64-BB9A-4FF1A0D43E70}" destId="{72042616-31C7-4B63-9B9A-70864AC7C84C}" srcOrd="9" destOrd="0" presId="urn:microsoft.com/office/officeart/2005/8/layout/hProcess11"/>
    <dgm:cxn modelId="{5E183446-BD5F-420D-BDF4-4509BBB68FD0}" type="presParOf" srcId="{F17A128B-9EFC-4E64-BB9A-4FF1A0D43E70}" destId="{78614F68-B062-4780-913C-7343066BC10C}" srcOrd="10" destOrd="0" presId="urn:microsoft.com/office/officeart/2005/8/layout/hProcess11"/>
    <dgm:cxn modelId="{FF302FFB-C93A-41CD-AE62-2C7A83BC313E}" type="presParOf" srcId="{78614F68-B062-4780-913C-7343066BC10C}" destId="{A94741BC-3190-45FD-BFBA-BD83ADB1D13E}" srcOrd="0" destOrd="0" presId="urn:microsoft.com/office/officeart/2005/8/layout/hProcess11"/>
    <dgm:cxn modelId="{DE33344A-44FA-40A4-A931-6D6BA715A9BF}" type="presParOf" srcId="{78614F68-B062-4780-913C-7343066BC10C}" destId="{045BDC94-C244-48CF-8E22-C471EE87A08A}" srcOrd="1" destOrd="0" presId="urn:microsoft.com/office/officeart/2005/8/layout/hProcess11"/>
    <dgm:cxn modelId="{F4071610-CD1A-4C32-8592-6F98D01B9373}" type="presParOf" srcId="{78614F68-B062-4780-913C-7343066BC10C}" destId="{7359AC06-ED5A-42CC-B75F-3F3C634F17FC}" srcOrd="2" destOrd="0" presId="urn:microsoft.com/office/officeart/2005/8/layout/hProcess11"/>
    <dgm:cxn modelId="{85D1147C-2AAA-480E-A41E-9177BDF697EF}" type="presParOf" srcId="{F17A128B-9EFC-4E64-BB9A-4FF1A0D43E70}" destId="{8E194994-EA3F-470E-913F-E6CF52FEDC28}" srcOrd="11" destOrd="0" presId="urn:microsoft.com/office/officeart/2005/8/layout/hProcess11"/>
    <dgm:cxn modelId="{ED896534-A8F0-4B9B-B39D-89998E938B55}" type="presParOf" srcId="{F17A128B-9EFC-4E64-BB9A-4FF1A0D43E70}" destId="{BE9F11EE-4211-437C-8F07-9E2474E64307}" srcOrd="12" destOrd="0" presId="urn:microsoft.com/office/officeart/2005/8/layout/hProcess11"/>
    <dgm:cxn modelId="{5FBDED20-50C1-4F23-BE93-74C79E97EDC5}" type="presParOf" srcId="{BE9F11EE-4211-437C-8F07-9E2474E64307}" destId="{54487F97-FA38-4172-9A24-D1204A26829B}" srcOrd="0" destOrd="0" presId="urn:microsoft.com/office/officeart/2005/8/layout/hProcess11"/>
    <dgm:cxn modelId="{3E6534F6-0A7B-4E44-AE13-B79DE80D85AE}" type="presParOf" srcId="{BE9F11EE-4211-437C-8F07-9E2474E64307}" destId="{EBB2E744-7E62-482B-8C40-20F1348FE1FD}" srcOrd="1" destOrd="0" presId="urn:microsoft.com/office/officeart/2005/8/layout/hProcess11"/>
    <dgm:cxn modelId="{EC1F2036-8BB2-4AF7-81A7-50C8911BB532}" type="presParOf" srcId="{BE9F11EE-4211-437C-8F07-9E2474E64307}" destId="{B580B952-780F-409E-8FAE-5CE63AF0782B}" srcOrd="2" destOrd="0" presId="urn:microsoft.com/office/officeart/2005/8/layout/hProcess11"/>
    <dgm:cxn modelId="{EF7780ED-4AE9-4C32-BD8A-A69C90F0333A}" type="presParOf" srcId="{F17A128B-9EFC-4E64-BB9A-4FF1A0D43E70}" destId="{4817EBBE-849E-4E84-BAA0-4BDACB03D96C}" srcOrd="13" destOrd="0" presId="urn:microsoft.com/office/officeart/2005/8/layout/hProcess11"/>
    <dgm:cxn modelId="{FC3553C9-57F6-4FF6-8A09-B62E2EA7883A}" type="presParOf" srcId="{F17A128B-9EFC-4E64-BB9A-4FF1A0D43E70}" destId="{F6F929E3-3F89-4E04-B0EB-F11368885EA3}" srcOrd="14" destOrd="0" presId="urn:microsoft.com/office/officeart/2005/8/layout/hProcess11"/>
    <dgm:cxn modelId="{D465316D-DB44-4427-B972-7E51337286A5}" type="presParOf" srcId="{F6F929E3-3F89-4E04-B0EB-F11368885EA3}" destId="{B46FD939-0FD1-4537-81C1-61B116D019FB}" srcOrd="0" destOrd="0" presId="urn:microsoft.com/office/officeart/2005/8/layout/hProcess11"/>
    <dgm:cxn modelId="{A0C48528-3DF6-468E-9ED1-0BFEA756F77B}" type="presParOf" srcId="{F6F929E3-3F89-4E04-B0EB-F11368885EA3}" destId="{7CBCA01F-9F9A-4B9F-ADCB-34FDFE6984C9}" srcOrd="1" destOrd="0" presId="urn:microsoft.com/office/officeart/2005/8/layout/hProcess11"/>
    <dgm:cxn modelId="{C42B11F1-442E-469F-99EF-A027F6B077A6}" type="presParOf" srcId="{F6F929E3-3F89-4E04-B0EB-F11368885EA3}" destId="{F7340528-472F-4226-8726-22F5E21857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1E4A542-3480-44F7-B8F8-34AB881D0390}" type="doc">
      <dgm:prSet loTypeId="urn:microsoft.com/office/officeart/2005/8/layout/hProcess11" loCatId="process" qsTypeId="urn:microsoft.com/office/officeart/2005/8/quickstyle/simple2" qsCatId="simple" csTypeId="urn:microsoft.com/office/officeart/2005/8/colors/colorful5" csCatId="colorful" phldr="1"/>
      <dgm:spPr/>
      <dgm:t>
        <a:bodyPr/>
        <a:lstStyle/>
        <a:p>
          <a:endParaRPr lang="en-US"/>
        </a:p>
      </dgm:t>
    </dgm:pt>
    <dgm:pt modelId="{D19E3AF3-C65A-4ADC-907C-C6858A88FFA4}">
      <dgm:prSet/>
      <dgm:spPr/>
      <dgm:t>
        <a:bodyPr/>
        <a:lstStyle/>
        <a:p>
          <a:r>
            <a:rPr lang="en-US" b="0" i="0" dirty="0"/>
            <a:t>Analyze the product</a:t>
          </a:r>
          <a:endParaRPr lang="en-US" dirty="0"/>
        </a:p>
      </dgm:t>
    </dgm:pt>
    <dgm:pt modelId="{F811ED5C-E1B1-4C9B-B3B6-179EF01AAF86}" type="parTrans" cxnId="{C2C4C6E9-C2CD-4699-8F8B-132FE5CF5E13}">
      <dgm:prSet/>
      <dgm:spPr/>
      <dgm:t>
        <a:bodyPr/>
        <a:lstStyle/>
        <a:p>
          <a:endParaRPr lang="en-US"/>
        </a:p>
      </dgm:t>
    </dgm:pt>
    <dgm:pt modelId="{1CF29488-7BA7-4F54-9C7D-F550F010CAA8}" type="sibTrans" cxnId="{C2C4C6E9-C2CD-4699-8F8B-132FE5CF5E13}">
      <dgm:prSet/>
      <dgm:spPr/>
      <dgm:t>
        <a:bodyPr/>
        <a:lstStyle/>
        <a:p>
          <a:endParaRPr lang="en-US"/>
        </a:p>
      </dgm:t>
    </dgm:pt>
    <dgm:pt modelId="{A3FAA07C-1C4F-4979-8384-DC6B01E22F02}">
      <dgm:prSet/>
      <dgm:spPr/>
      <dgm:t>
        <a:bodyPr/>
        <a:lstStyle/>
        <a:p>
          <a:r>
            <a:rPr lang="en-US" b="0" i="0"/>
            <a:t>Define the Test Objectives</a:t>
          </a:r>
          <a:endParaRPr lang="en-US"/>
        </a:p>
      </dgm:t>
    </dgm:pt>
    <dgm:pt modelId="{7030426A-6C7B-4D95-B45F-DD1A9A78E55B}" type="parTrans" cxnId="{B5F60DBB-7BAA-4B66-887C-FEDC116521EA}">
      <dgm:prSet/>
      <dgm:spPr/>
      <dgm:t>
        <a:bodyPr/>
        <a:lstStyle/>
        <a:p>
          <a:endParaRPr lang="en-US"/>
        </a:p>
      </dgm:t>
    </dgm:pt>
    <dgm:pt modelId="{41A4C613-5037-4104-88D0-2DB33D23C274}" type="sibTrans" cxnId="{B5F60DBB-7BAA-4B66-887C-FEDC116521EA}">
      <dgm:prSet/>
      <dgm:spPr/>
      <dgm:t>
        <a:bodyPr/>
        <a:lstStyle/>
        <a:p>
          <a:endParaRPr lang="en-US"/>
        </a:p>
      </dgm:t>
    </dgm:pt>
    <dgm:pt modelId="{FE1C434F-F5B5-4DAC-AB15-AC931AF3FDA2}">
      <dgm:prSet/>
      <dgm:spPr/>
      <dgm:t>
        <a:bodyPr/>
        <a:lstStyle/>
        <a:p>
          <a:r>
            <a:rPr lang="en-US" b="0" i="0" dirty="0"/>
            <a:t>Define Test Criteria</a:t>
          </a:r>
          <a:endParaRPr lang="en-US" dirty="0"/>
        </a:p>
      </dgm:t>
    </dgm:pt>
    <dgm:pt modelId="{AC795D33-AC92-4168-BF94-CBD954D30133}" type="parTrans" cxnId="{120314D4-C77D-4BF1-9E6E-290A4B243C70}">
      <dgm:prSet/>
      <dgm:spPr/>
      <dgm:t>
        <a:bodyPr/>
        <a:lstStyle/>
        <a:p>
          <a:endParaRPr lang="en-US"/>
        </a:p>
      </dgm:t>
    </dgm:pt>
    <dgm:pt modelId="{796B3F4F-9AD2-4E97-A5AD-B1B636124B27}" type="sibTrans" cxnId="{120314D4-C77D-4BF1-9E6E-290A4B243C70}">
      <dgm:prSet/>
      <dgm:spPr/>
      <dgm:t>
        <a:bodyPr/>
        <a:lstStyle/>
        <a:p>
          <a:endParaRPr lang="en-US"/>
        </a:p>
      </dgm:t>
    </dgm:pt>
    <dgm:pt modelId="{A1F57622-252F-4F32-9D90-604A13C57E3E}">
      <dgm:prSet/>
      <dgm:spPr/>
      <dgm:t>
        <a:bodyPr/>
        <a:lstStyle/>
        <a:p>
          <a:r>
            <a:rPr lang="en-US" b="0" i="0"/>
            <a:t>Resource Planning</a:t>
          </a:r>
          <a:endParaRPr lang="en-US"/>
        </a:p>
      </dgm:t>
    </dgm:pt>
    <dgm:pt modelId="{EE281595-2E07-48AE-B95E-3737144AB36F}" type="parTrans" cxnId="{91D61188-B75E-49C0-A449-6941D76230C8}">
      <dgm:prSet/>
      <dgm:spPr/>
      <dgm:t>
        <a:bodyPr/>
        <a:lstStyle/>
        <a:p>
          <a:endParaRPr lang="en-US"/>
        </a:p>
      </dgm:t>
    </dgm:pt>
    <dgm:pt modelId="{C78319A8-73B7-4067-936C-9A656A0B3435}" type="sibTrans" cxnId="{91D61188-B75E-49C0-A449-6941D76230C8}">
      <dgm:prSet/>
      <dgm:spPr/>
      <dgm:t>
        <a:bodyPr/>
        <a:lstStyle/>
        <a:p>
          <a:endParaRPr lang="en-US"/>
        </a:p>
      </dgm:t>
    </dgm:pt>
    <dgm:pt modelId="{3A2C34B8-A075-4D33-A5A5-366F376B1F87}">
      <dgm:prSet/>
      <dgm:spPr/>
      <dgm:t>
        <a:bodyPr/>
        <a:lstStyle/>
        <a:p>
          <a:r>
            <a:rPr lang="en-US" b="0" i="0"/>
            <a:t>Plan Test Environment</a:t>
          </a:r>
          <a:endParaRPr lang="en-US"/>
        </a:p>
      </dgm:t>
    </dgm:pt>
    <dgm:pt modelId="{A3FFF7ED-8434-416D-8756-E70B5A37C1FC}" type="parTrans" cxnId="{D2225D08-95F3-48DC-ACA3-06F9F8742707}">
      <dgm:prSet/>
      <dgm:spPr/>
      <dgm:t>
        <a:bodyPr/>
        <a:lstStyle/>
        <a:p>
          <a:endParaRPr lang="en-US"/>
        </a:p>
      </dgm:t>
    </dgm:pt>
    <dgm:pt modelId="{7F4622F2-EC61-4B66-BDAE-217E6FBDDFAD}" type="sibTrans" cxnId="{D2225D08-95F3-48DC-ACA3-06F9F8742707}">
      <dgm:prSet/>
      <dgm:spPr/>
      <dgm:t>
        <a:bodyPr/>
        <a:lstStyle/>
        <a:p>
          <a:endParaRPr lang="en-US"/>
        </a:p>
      </dgm:t>
    </dgm:pt>
    <dgm:pt modelId="{A9DCF47B-6090-4029-9D38-D380F45DC4CA}">
      <dgm:prSet/>
      <dgm:spPr/>
      <dgm:t>
        <a:bodyPr/>
        <a:lstStyle/>
        <a:p>
          <a:r>
            <a:rPr lang="en-US" b="0" i="0"/>
            <a:t>Schedule &amp; Estimation</a:t>
          </a:r>
          <a:endParaRPr lang="en-US"/>
        </a:p>
      </dgm:t>
    </dgm:pt>
    <dgm:pt modelId="{2039A421-9C34-4AD8-B4FD-4FC785D0E893}" type="parTrans" cxnId="{972C89A2-746F-44AA-9554-79A2C5287DFC}">
      <dgm:prSet/>
      <dgm:spPr/>
      <dgm:t>
        <a:bodyPr/>
        <a:lstStyle/>
        <a:p>
          <a:endParaRPr lang="en-US"/>
        </a:p>
      </dgm:t>
    </dgm:pt>
    <dgm:pt modelId="{CEC7F308-5609-4EB1-B11F-5B94BE1043C3}" type="sibTrans" cxnId="{972C89A2-746F-44AA-9554-79A2C5287DFC}">
      <dgm:prSet/>
      <dgm:spPr/>
      <dgm:t>
        <a:bodyPr/>
        <a:lstStyle/>
        <a:p>
          <a:endParaRPr lang="en-US"/>
        </a:p>
      </dgm:t>
    </dgm:pt>
    <dgm:pt modelId="{0156C014-BF08-49E3-8BC8-FAAD89C82D88}">
      <dgm:prSet/>
      <dgm:spPr/>
      <dgm:t>
        <a:bodyPr/>
        <a:lstStyle/>
        <a:p>
          <a:r>
            <a:rPr lang="en-US" b="0" i="0"/>
            <a:t>Determine Test Deliverables</a:t>
          </a:r>
          <a:endParaRPr lang="en-US"/>
        </a:p>
      </dgm:t>
    </dgm:pt>
    <dgm:pt modelId="{375B2FC0-9EF5-4DDB-92F9-6915866F54F2}" type="parTrans" cxnId="{46286F8C-7D1F-4942-9887-A5CDF64CD8DC}">
      <dgm:prSet/>
      <dgm:spPr/>
      <dgm:t>
        <a:bodyPr/>
        <a:lstStyle/>
        <a:p>
          <a:endParaRPr lang="en-US"/>
        </a:p>
      </dgm:t>
    </dgm:pt>
    <dgm:pt modelId="{40CD8BB5-0453-4A39-838F-743E542672DF}" type="sibTrans" cxnId="{46286F8C-7D1F-4942-9887-A5CDF64CD8DC}">
      <dgm:prSet/>
      <dgm:spPr/>
      <dgm:t>
        <a:bodyPr/>
        <a:lstStyle/>
        <a:p>
          <a:endParaRPr lang="en-US"/>
        </a:p>
      </dgm:t>
    </dgm:pt>
    <dgm:pt modelId="{00851832-BC78-461E-994E-8D577170D925}">
      <dgm:prSet/>
      <dgm:spPr/>
      <dgm:t>
        <a:bodyPr/>
        <a:lstStyle/>
        <a:p>
          <a:r>
            <a:rPr lang="en-US" b="0" i="0" dirty="0"/>
            <a:t>Design the Test Strategy</a:t>
          </a:r>
          <a:endParaRPr lang="en-US" dirty="0"/>
        </a:p>
      </dgm:t>
    </dgm:pt>
    <dgm:pt modelId="{86AB83B4-5FD3-4155-A6F3-DCAEC0093CB4}" type="sibTrans" cxnId="{FA000103-C93D-4529-B3F4-3887C896E493}">
      <dgm:prSet/>
      <dgm:spPr/>
      <dgm:t>
        <a:bodyPr/>
        <a:lstStyle/>
        <a:p>
          <a:endParaRPr lang="en-US"/>
        </a:p>
      </dgm:t>
    </dgm:pt>
    <dgm:pt modelId="{4453759B-2641-4016-997D-B3FEA81DE1BF}" type="parTrans" cxnId="{FA000103-C93D-4529-B3F4-3887C896E493}">
      <dgm:prSet/>
      <dgm:spPr/>
      <dgm:t>
        <a:bodyPr/>
        <a:lstStyle/>
        <a:p>
          <a:endParaRPr lang="en-US"/>
        </a:p>
      </dgm:t>
    </dgm:pt>
    <dgm:pt modelId="{FBC4B455-F72C-4C3C-A00B-2D6212AD9429}" type="pres">
      <dgm:prSet presAssocID="{61E4A542-3480-44F7-B8F8-34AB881D0390}" presName="Name0" presStyleCnt="0">
        <dgm:presLayoutVars>
          <dgm:dir/>
          <dgm:resizeHandles val="exact"/>
        </dgm:presLayoutVars>
      </dgm:prSet>
      <dgm:spPr/>
    </dgm:pt>
    <dgm:pt modelId="{FB2502F0-0BCC-423F-9AE9-9DCF3E410533}" type="pres">
      <dgm:prSet presAssocID="{61E4A542-3480-44F7-B8F8-34AB881D0390}" presName="arrow" presStyleLbl="bgShp" presStyleIdx="0" presStyleCnt="1"/>
      <dgm:spPr/>
    </dgm:pt>
    <dgm:pt modelId="{F17A128B-9EFC-4E64-BB9A-4FF1A0D43E70}" type="pres">
      <dgm:prSet presAssocID="{61E4A542-3480-44F7-B8F8-34AB881D0390}" presName="points" presStyleCnt="0"/>
      <dgm:spPr/>
    </dgm:pt>
    <dgm:pt modelId="{C362AFAA-763D-4C97-88F8-D325F5CA47DB}" type="pres">
      <dgm:prSet presAssocID="{D19E3AF3-C65A-4ADC-907C-C6858A88FFA4}" presName="compositeA" presStyleCnt="0"/>
      <dgm:spPr/>
    </dgm:pt>
    <dgm:pt modelId="{658F51E0-05BD-4E19-BCA2-39FDE699B422}" type="pres">
      <dgm:prSet presAssocID="{D19E3AF3-C65A-4ADC-907C-C6858A88FFA4}" presName="textA" presStyleLbl="revTx" presStyleIdx="0" presStyleCnt="8">
        <dgm:presLayoutVars>
          <dgm:bulletEnabled val="1"/>
        </dgm:presLayoutVars>
      </dgm:prSet>
      <dgm:spPr/>
    </dgm:pt>
    <dgm:pt modelId="{E266CDFF-B626-4F6B-A2C5-357C59290EC1}" type="pres">
      <dgm:prSet presAssocID="{D19E3AF3-C65A-4ADC-907C-C6858A88FFA4}" presName="circleA" presStyleLbl="node1" presStyleIdx="0" presStyleCnt="8"/>
      <dgm:spPr/>
    </dgm:pt>
    <dgm:pt modelId="{C4247028-E599-405F-A922-EFDD654F0ADF}" type="pres">
      <dgm:prSet presAssocID="{D19E3AF3-C65A-4ADC-907C-C6858A88FFA4}" presName="spaceA" presStyleCnt="0"/>
      <dgm:spPr/>
    </dgm:pt>
    <dgm:pt modelId="{4BB17F17-7425-4863-B3F9-24154FD012B9}" type="pres">
      <dgm:prSet presAssocID="{1CF29488-7BA7-4F54-9C7D-F550F010CAA8}" presName="space" presStyleCnt="0"/>
      <dgm:spPr/>
    </dgm:pt>
    <dgm:pt modelId="{25F46930-AA40-4C0C-831A-6BF63FCD6B69}" type="pres">
      <dgm:prSet presAssocID="{00851832-BC78-461E-994E-8D577170D925}" presName="compositeB" presStyleCnt="0"/>
      <dgm:spPr/>
    </dgm:pt>
    <dgm:pt modelId="{C467E63F-4562-49B9-948B-C85CAE9ED955}" type="pres">
      <dgm:prSet presAssocID="{00851832-BC78-461E-994E-8D577170D925}" presName="textB" presStyleLbl="revTx" presStyleIdx="1" presStyleCnt="8">
        <dgm:presLayoutVars>
          <dgm:bulletEnabled val="1"/>
        </dgm:presLayoutVars>
      </dgm:prSet>
      <dgm:spPr/>
    </dgm:pt>
    <dgm:pt modelId="{6F7C0894-862A-4345-A25B-26A7AEA5B595}" type="pres">
      <dgm:prSet presAssocID="{00851832-BC78-461E-994E-8D577170D925}" presName="circleB" presStyleLbl="node1" presStyleIdx="1" presStyleCnt="8"/>
      <dgm:spPr/>
    </dgm:pt>
    <dgm:pt modelId="{1907DB6C-CA4F-4537-A111-52BDAF2FAC29}" type="pres">
      <dgm:prSet presAssocID="{00851832-BC78-461E-994E-8D577170D925}" presName="spaceB" presStyleCnt="0"/>
      <dgm:spPr/>
    </dgm:pt>
    <dgm:pt modelId="{8EA059FB-08E2-415D-B6B9-CC02FFB3649D}" type="pres">
      <dgm:prSet presAssocID="{86AB83B4-5FD3-4155-A6F3-DCAEC0093CB4}" presName="space" presStyleCnt="0"/>
      <dgm:spPr/>
    </dgm:pt>
    <dgm:pt modelId="{15F597CF-B364-4E36-9F30-F638665976DD}" type="pres">
      <dgm:prSet presAssocID="{A3FAA07C-1C4F-4979-8384-DC6B01E22F02}" presName="compositeA" presStyleCnt="0"/>
      <dgm:spPr/>
    </dgm:pt>
    <dgm:pt modelId="{64CD6EC2-5DE8-4DBC-B86A-01ACA3C9FA94}" type="pres">
      <dgm:prSet presAssocID="{A3FAA07C-1C4F-4979-8384-DC6B01E22F02}" presName="textA" presStyleLbl="revTx" presStyleIdx="2" presStyleCnt="8">
        <dgm:presLayoutVars>
          <dgm:bulletEnabled val="1"/>
        </dgm:presLayoutVars>
      </dgm:prSet>
      <dgm:spPr/>
    </dgm:pt>
    <dgm:pt modelId="{A981A07B-9CB2-46BA-8B4E-E962D79AB5CB}" type="pres">
      <dgm:prSet presAssocID="{A3FAA07C-1C4F-4979-8384-DC6B01E22F02}" presName="circleA" presStyleLbl="node1" presStyleIdx="2" presStyleCnt="8"/>
      <dgm:spPr/>
    </dgm:pt>
    <dgm:pt modelId="{A50EDDCE-BA2B-4EBC-A44F-3E1065BA317A}" type="pres">
      <dgm:prSet presAssocID="{A3FAA07C-1C4F-4979-8384-DC6B01E22F02}" presName="spaceA" presStyleCnt="0"/>
      <dgm:spPr/>
    </dgm:pt>
    <dgm:pt modelId="{45B107D2-E08A-4B01-94A5-3CC5B426FCCB}" type="pres">
      <dgm:prSet presAssocID="{41A4C613-5037-4104-88D0-2DB33D23C274}" presName="space" presStyleCnt="0"/>
      <dgm:spPr/>
    </dgm:pt>
    <dgm:pt modelId="{7FF082BE-6FD0-41A3-BADC-07C2320C59B7}" type="pres">
      <dgm:prSet presAssocID="{FE1C434F-F5B5-4DAC-AB15-AC931AF3FDA2}" presName="compositeB" presStyleCnt="0"/>
      <dgm:spPr/>
    </dgm:pt>
    <dgm:pt modelId="{1C7E5F3C-BD1E-4A8E-8C9B-7B3451616621}" type="pres">
      <dgm:prSet presAssocID="{FE1C434F-F5B5-4DAC-AB15-AC931AF3FDA2}" presName="textB" presStyleLbl="revTx" presStyleIdx="3" presStyleCnt="8">
        <dgm:presLayoutVars>
          <dgm:bulletEnabled val="1"/>
        </dgm:presLayoutVars>
      </dgm:prSet>
      <dgm:spPr/>
    </dgm:pt>
    <dgm:pt modelId="{5FE81A5E-4BB6-4E7D-BA7B-2EBD2B48EBB1}" type="pres">
      <dgm:prSet presAssocID="{FE1C434F-F5B5-4DAC-AB15-AC931AF3FDA2}" presName="circleB" presStyleLbl="node1" presStyleIdx="3" presStyleCnt="8"/>
      <dgm:spPr/>
    </dgm:pt>
    <dgm:pt modelId="{1A2595E6-48BF-436C-9B1A-39A199E2B8CF}" type="pres">
      <dgm:prSet presAssocID="{FE1C434F-F5B5-4DAC-AB15-AC931AF3FDA2}" presName="spaceB" presStyleCnt="0"/>
      <dgm:spPr/>
    </dgm:pt>
    <dgm:pt modelId="{AC2C948A-AE76-4BF1-95A3-E26AC5A6E8F5}" type="pres">
      <dgm:prSet presAssocID="{796B3F4F-9AD2-4E97-A5AD-B1B636124B27}" presName="space" presStyleCnt="0"/>
      <dgm:spPr/>
    </dgm:pt>
    <dgm:pt modelId="{B882554F-C5A1-48A2-A932-7B260553FB7C}" type="pres">
      <dgm:prSet presAssocID="{A1F57622-252F-4F32-9D90-604A13C57E3E}" presName="compositeA" presStyleCnt="0"/>
      <dgm:spPr/>
    </dgm:pt>
    <dgm:pt modelId="{9632B0A4-2E50-4342-B73C-DC4408245CB1}" type="pres">
      <dgm:prSet presAssocID="{A1F57622-252F-4F32-9D90-604A13C57E3E}" presName="textA" presStyleLbl="revTx" presStyleIdx="4" presStyleCnt="8">
        <dgm:presLayoutVars>
          <dgm:bulletEnabled val="1"/>
        </dgm:presLayoutVars>
      </dgm:prSet>
      <dgm:spPr/>
    </dgm:pt>
    <dgm:pt modelId="{464B9249-3030-42F4-A403-7B3184027DEF}" type="pres">
      <dgm:prSet presAssocID="{A1F57622-252F-4F32-9D90-604A13C57E3E}" presName="circleA" presStyleLbl="node1" presStyleIdx="4" presStyleCnt="8"/>
      <dgm:spPr/>
    </dgm:pt>
    <dgm:pt modelId="{7948BAF3-B7E7-4A66-84B5-72199787067B}" type="pres">
      <dgm:prSet presAssocID="{A1F57622-252F-4F32-9D90-604A13C57E3E}" presName="spaceA" presStyleCnt="0"/>
      <dgm:spPr/>
    </dgm:pt>
    <dgm:pt modelId="{72042616-31C7-4B63-9B9A-70864AC7C84C}" type="pres">
      <dgm:prSet presAssocID="{C78319A8-73B7-4067-936C-9A656A0B3435}" presName="space" presStyleCnt="0"/>
      <dgm:spPr/>
    </dgm:pt>
    <dgm:pt modelId="{78614F68-B062-4780-913C-7343066BC10C}" type="pres">
      <dgm:prSet presAssocID="{3A2C34B8-A075-4D33-A5A5-366F376B1F87}" presName="compositeB" presStyleCnt="0"/>
      <dgm:spPr/>
    </dgm:pt>
    <dgm:pt modelId="{A94741BC-3190-45FD-BFBA-BD83ADB1D13E}" type="pres">
      <dgm:prSet presAssocID="{3A2C34B8-A075-4D33-A5A5-366F376B1F87}" presName="textB" presStyleLbl="revTx" presStyleIdx="5" presStyleCnt="8">
        <dgm:presLayoutVars>
          <dgm:bulletEnabled val="1"/>
        </dgm:presLayoutVars>
      </dgm:prSet>
      <dgm:spPr/>
    </dgm:pt>
    <dgm:pt modelId="{045BDC94-C244-48CF-8E22-C471EE87A08A}" type="pres">
      <dgm:prSet presAssocID="{3A2C34B8-A075-4D33-A5A5-366F376B1F87}" presName="circleB" presStyleLbl="node1" presStyleIdx="5" presStyleCnt="8"/>
      <dgm:spPr/>
    </dgm:pt>
    <dgm:pt modelId="{7359AC06-ED5A-42CC-B75F-3F3C634F17FC}" type="pres">
      <dgm:prSet presAssocID="{3A2C34B8-A075-4D33-A5A5-366F376B1F87}" presName="spaceB" presStyleCnt="0"/>
      <dgm:spPr/>
    </dgm:pt>
    <dgm:pt modelId="{8E194994-EA3F-470E-913F-E6CF52FEDC28}" type="pres">
      <dgm:prSet presAssocID="{7F4622F2-EC61-4B66-BDAE-217E6FBDDFAD}" presName="space" presStyleCnt="0"/>
      <dgm:spPr/>
    </dgm:pt>
    <dgm:pt modelId="{BE9F11EE-4211-437C-8F07-9E2474E64307}" type="pres">
      <dgm:prSet presAssocID="{A9DCF47B-6090-4029-9D38-D380F45DC4CA}" presName="compositeA" presStyleCnt="0"/>
      <dgm:spPr/>
    </dgm:pt>
    <dgm:pt modelId="{54487F97-FA38-4172-9A24-D1204A26829B}" type="pres">
      <dgm:prSet presAssocID="{A9DCF47B-6090-4029-9D38-D380F45DC4CA}" presName="textA" presStyleLbl="revTx" presStyleIdx="6" presStyleCnt="8">
        <dgm:presLayoutVars>
          <dgm:bulletEnabled val="1"/>
        </dgm:presLayoutVars>
      </dgm:prSet>
      <dgm:spPr/>
    </dgm:pt>
    <dgm:pt modelId="{EBB2E744-7E62-482B-8C40-20F1348FE1FD}" type="pres">
      <dgm:prSet presAssocID="{A9DCF47B-6090-4029-9D38-D380F45DC4CA}" presName="circleA" presStyleLbl="node1" presStyleIdx="6" presStyleCnt="8"/>
      <dgm:spPr/>
    </dgm:pt>
    <dgm:pt modelId="{B580B952-780F-409E-8FAE-5CE63AF0782B}" type="pres">
      <dgm:prSet presAssocID="{A9DCF47B-6090-4029-9D38-D380F45DC4CA}" presName="spaceA" presStyleCnt="0"/>
      <dgm:spPr/>
    </dgm:pt>
    <dgm:pt modelId="{4817EBBE-849E-4E84-BAA0-4BDACB03D96C}" type="pres">
      <dgm:prSet presAssocID="{CEC7F308-5609-4EB1-B11F-5B94BE1043C3}" presName="space" presStyleCnt="0"/>
      <dgm:spPr/>
    </dgm:pt>
    <dgm:pt modelId="{F6F929E3-3F89-4E04-B0EB-F11368885EA3}" type="pres">
      <dgm:prSet presAssocID="{0156C014-BF08-49E3-8BC8-FAAD89C82D88}" presName="compositeB" presStyleCnt="0"/>
      <dgm:spPr/>
    </dgm:pt>
    <dgm:pt modelId="{B46FD939-0FD1-4537-81C1-61B116D019FB}" type="pres">
      <dgm:prSet presAssocID="{0156C014-BF08-49E3-8BC8-FAAD89C82D88}" presName="textB" presStyleLbl="revTx" presStyleIdx="7" presStyleCnt="8">
        <dgm:presLayoutVars>
          <dgm:bulletEnabled val="1"/>
        </dgm:presLayoutVars>
      </dgm:prSet>
      <dgm:spPr/>
    </dgm:pt>
    <dgm:pt modelId="{7CBCA01F-9F9A-4B9F-ADCB-34FDFE6984C9}" type="pres">
      <dgm:prSet presAssocID="{0156C014-BF08-49E3-8BC8-FAAD89C82D88}" presName="circleB" presStyleLbl="node1" presStyleIdx="7" presStyleCnt="8"/>
      <dgm:spPr/>
    </dgm:pt>
    <dgm:pt modelId="{F7340528-472F-4226-8726-22F5E2185700}" type="pres">
      <dgm:prSet presAssocID="{0156C014-BF08-49E3-8BC8-FAAD89C82D88}" presName="spaceB" presStyleCnt="0"/>
      <dgm:spPr/>
    </dgm:pt>
  </dgm:ptLst>
  <dgm:cxnLst>
    <dgm:cxn modelId="{FA000103-C93D-4529-B3F4-3887C896E493}" srcId="{61E4A542-3480-44F7-B8F8-34AB881D0390}" destId="{00851832-BC78-461E-994E-8D577170D925}" srcOrd="1" destOrd="0" parTransId="{4453759B-2641-4016-997D-B3FEA81DE1BF}" sibTransId="{86AB83B4-5FD3-4155-A6F3-DCAEC0093CB4}"/>
    <dgm:cxn modelId="{D2225D08-95F3-48DC-ACA3-06F9F8742707}" srcId="{61E4A542-3480-44F7-B8F8-34AB881D0390}" destId="{3A2C34B8-A075-4D33-A5A5-366F376B1F87}" srcOrd="5" destOrd="0" parTransId="{A3FFF7ED-8434-416D-8756-E70B5A37C1FC}" sibTransId="{7F4622F2-EC61-4B66-BDAE-217E6FBDDFAD}"/>
    <dgm:cxn modelId="{8F3B7624-F81A-4EED-BCFE-A5301930C062}" type="presOf" srcId="{61E4A542-3480-44F7-B8F8-34AB881D0390}" destId="{FBC4B455-F72C-4C3C-A00B-2D6212AD9429}" srcOrd="0" destOrd="0" presId="urn:microsoft.com/office/officeart/2005/8/layout/hProcess11"/>
    <dgm:cxn modelId="{DBDE5244-DE11-4351-9EE5-2BAFD8F86FF8}" type="presOf" srcId="{3A2C34B8-A075-4D33-A5A5-366F376B1F87}" destId="{A94741BC-3190-45FD-BFBA-BD83ADB1D13E}" srcOrd="0" destOrd="0" presId="urn:microsoft.com/office/officeart/2005/8/layout/hProcess11"/>
    <dgm:cxn modelId="{2D47326E-FC75-43EC-B4D6-19EE73E84C67}" type="presOf" srcId="{A9DCF47B-6090-4029-9D38-D380F45DC4CA}" destId="{54487F97-FA38-4172-9A24-D1204A26829B}" srcOrd="0" destOrd="0" presId="urn:microsoft.com/office/officeart/2005/8/layout/hProcess11"/>
    <dgm:cxn modelId="{FE0C3A70-90C2-49D6-AC03-F9A56F60C8E6}" type="presOf" srcId="{A1F57622-252F-4F32-9D90-604A13C57E3E}" destId="{9632B0A4-2E50-4342-B73C-DC4408245CB1}" srcOrd="0" destOrd="0" presId="urn:microsoft.com/office/officeart/2005/8/layout/hProcess11"/>
    <dgm:cxn modelId="{5D050D7C-4993-4E54-8B33-F88D771A5DAF}" type="presOf" srcId="{A3FAA07C-1C4F-4979-8384-DC6B01E22F02}" destId="{64CD6EC2-5DE8-4DBC-B86A-01ACA3C9FA94}" srcOrd="0" destOrd="0" presId="urn:microsoft.com/office/officeart/2005/8/layout/hProcess11"/>
    <dgm:cxn modelId="{C9FF497D-FAB3-4467-B407-21594709508D}" type="presOf" srcId="{D19E3AF3-C65A-4ADC-907C-C6858A88FFA4}" destId="{658F51E0-05BD-4E19-BCA2-39FDE699B422}" srcOrd="0" destOrd="0" presId="urn:microsoft.com/office/officeart/2005/8/layout/hProcess11"/>
    <dgm:cxn modelId="{91D61188-B75E-49C0-A449-6941D76230C8}" srcId="{61E4A542-3480-44F7-B8F8-34AB881D0390}" destId="{A1F57622-252F-4F32-9D90-604A13C57E3E}" srcOrd="4" destOrd="0" parTransId="{EE281595-2E07-48AE-B95E-3737144AB36F}" sibTransId="{C78319A8-73B7-4067-936C-9A656A0B3435}"/>
    <dgm:cxn modelId="{46286F8C-7D1F-4942-9887-A5CDF64CD8DC}" srcId="{61E4A542-3480-44F7-B8F8-34AB881D0390}" destId="{0156C014-BF08-49E3-8BC8-FAAD89C82D88}" srcOrd="7" destOrd="0" parTransId="{375B2FC0-9EF5-4DDB-92F9-6915866F54F2}" sibTransId="{40CD8BB5-0453-4A39-838F-743E542672DF}"/>
    <dgm:cxn modelId="{44F949A1-8E79-40CB-BD52-0BE066A3AD0A}" type="presOf" srcId="{00851832-BC78-461E-994E-8D577170D925}" destId="{C467E63F-4562-49B9-948B-C85CAE9ED955}" srcOrd="0" destOrd="0" presId="urn:microsoft.com/office/officeart/2005/8/layout/hProcess11"/>
    <dgm:cxn modelId="{972C89A2-746F-44AA-9554-79A2C5287DFC}" srcId="{61E4A542-3480-44F7-B8F8-34AB881D0390}" destId="{A9DCF47B-6090-4029-9D38-D380F45DC4CA}" srcOrd="6" destOrd="0" parTransId="{2039A421-9C34-4AD8-B4FD-4FC785D0E893}" sibTransId="{CEC7F308-5609-4EB1-B11F-5B94BE1043C3}"/>
    <dgm:cxn modelId="{3E1CDDA9-23D4-458E-9A5B-291E197594B5}" type="presOf" srcId="{0156C014-BF08-49E3-8BC8-FAAD89C82D88}" destId="{B46FD939-0FD1-4537-81C1-61B116D019FB}" srcOrd="0" destOrd="0" presId="urn:microsoft.com/office/officeart/2005/8/layout/hProcess11"/>
    <dgm:cxn modelId="{B5F60DBB-7BAA-4B66-887C-FEDC116521EA}" srcId="{61E4A542-3480-44F7-B8F8-34AB881D0390}" destId="{A3FAA07C-1C4F-4979-8384-DC6B01E22F02}" srcOrd="2" destOrd="0" parTransId="{7030426A-6C7B-4D95-B45F-DD1A9A78E55B}" sibTransId="{41A4C613-5037-4104-88D0-2DB33D23C274}"/>
    <dgm:cxn modelId="{120314D4-C77D-4BF1-9E6E-290A4B243C70}" srcId="{61E4A542-3480-44F7-B8F8-34AB881D0390}" destId="{FE1C434F-F5B5-4DAC-AB15-AC931AF3FDA2}" srcOrd="3" destOrd="0" parTransId="{AC795D33-AC92-4168-BF94-CBD954D30133}" sibTransId="{796B3F4F-9AD2-4E97-A5AD-B1B636124B27}"/>
    <dgm:cxn modelId="{C2C4C6E9-C2CD-4699-8F8B-132FE5CF5E13}" srcId="{61E4A542-3480-44F7-B8F8-34AB881D0390}" destId="{D19E3AF3-C65A-4ADC-907C-C6858A88FFA4}" srcOrd="0" destOrd="0" parTransId="{F811ED5C-E1B1-4C9B-B3B6-179EF01AAF86}" sibTransId="{1CF29488-7BA7-4F54-9C7D-F550F010CAA8}"/>
    <dgm:cxn modelId="{FAC7FDF4-D79B-464E-A356-034384BB1457}" type="presOf" srcId="{FE1C434F-F5B5-4DAC-AB15-AC931AF3FDA2}" destId="{1C7E5F3C-BD1E-4A8E-8C9B-7B3451616621}" srcOrd="0" destOrd="0" presId="urn:microsoft.com/office/officeart/2005/8/layout/hProcess11"/>
    <dgm:cxn modelId="{15C09FCC-1556-4670-9C44-5E6E7FC25B3E}" type="presParOf" srcId="{FBC4B455-F72C-4C3C-A00B-2D6212AD9429}" destId="{FB2502F0-0BCC-423F-9AE9-9DCF3E410533}" srcOrd="0" destOrd="0" presId="urn:microsoft.com/office/officeart/2005/8/layout/hProcess11"/>
    <dgm:cxn modelId="{8C5D9871-D575-4B0C-8AFC-6C3C34DF21D4}" type="presParOf" srcId="{FBC4B455-F72C-4C3C-A00B-2D6212AD9429}" destId="{F17A128B-9EFC-4E64-BB9A-4FF1A0D43E70}" srcOrd="1" destOrd="0" presId="urn:microsoft.com/office/officeart/2005/8/layout/hProcess11"/>
    <dgm:cxn modelId="{7823103C-DF8E-4012-AC68-D3D832CF02B1}" type="presParOf" srcId="{F17A128B-9EFC-4E64-BB9A-4FF1A0D43E70}" destId="{C362AFAA-763D-4C97-88F8-D325F5CA47DB}" srcOrd="0" destOrd="0" presId="urn:microsoft.com/office/officeart/2005/8/layout/hProcess11"/>
    <dgm:cxn modelId="{14106E61-C62F-4860-9950-D76F38B218BB}" type="presParOf" srcId="{C362AFAA-763D-4C97-88F8-D325F5CA47DB}" destId="{658F51E0-05BD-4E19-BCA2-39FDE699B422}" srcOrd="0" destOrd="0" presId="urn:microsoft.com/office/officeart/2005/8/layout/hProcess11"/>
    <dgm:cxn modelId="{35D795C5-310A-4D21-AE04-E119EE07A744}" type="presParOf" srcId="{C362AFAA-763D-4C97-88F8-D325F5CA47DB}" destId="{E266CDFF-B626-4F6B-A2C5-357C59290EC1}" srcOrd="1" destOrd="0" presId="urn:microsoft.com/office/officeart/2005/8/layout/hProcess11"/>
    <dgm:cxn modelId="{483005BD-C318-4E1D-8E53-C3E904276244}" type="presParOf" srcId="{C362AFAA-763D-4C97-88F8-D325F5CA47DB}" destId="{C4247028-E599-405F-A922-EFDD654F0ADF}" srcOrd="2" destOrd="0" presId="urn:microsoft.com/office/officeart/2005/8/layout/hProcess11"/>
    <dgm:cxn modelId="{9266BE33-7545-4CAD-93AC-B1768B2DFD34}" type="presParOf" srcId="{F17A128B-9EFC-4E64-BB9A-4FF1A0D43E70}" destId="{4BB17F17-7425-4863-B3F9-24154FD012B9}" srcOrd="1" destOrd="0" presId="urn:microsoft.com/office/officeart/2005/8/layout/hProcess11"/>
    <dgm:cxn modelId="{853193CE-6E53-41D0-8A66-FE158CCDB0B3}" type="presParOf" srcId="{F17A128B-9EFC-4E64-BB9A-4FF1A0D43E70}" destId="{25F46930-AA40-4C0C-831A-6BF63FCD6B69}" srcOrd="2" destOrd="0" presId="urn:microsoft.com/office/officeart/2005/8/layout/hProcess11"/>
    <dgm:cxn modelId="{C2A74322-7FBF-47BF-9BDC-6C23A01139EF}" type="presParOf" srcId="{25F46930-AA40-4C0C-831A-6BF63FCD6B69}" destId="{C467E63F-4562-49B9-948B-C85CAE9ED955}" srcOrd="0" destOrd="0" presId="urn:microsoft.com/office/officeart/2005/8/layout/hProcess11"/>
    <dgm:cxn modelId="{2F6440E4-4FA9-459E-9B0B-D051BC8B4413}" type="presParOf" srcId="{25F46930-AA40-4C0C-831A-6BF63FCD6B69}" destId="{6F7C0894-862A-4345-A25B-26A7AEA5B595}" srcOrd="1" destOrd="0" presId="urn:microsoft.com/office/officeart/2005/8/layout/hProcess11"/>
    <dgm:cxn modelId="{B04E2413-5845-4A11-9314-15888368F9B5}" type="presParOf" srcId="{25F46930-AA40-4C0C-831A-6BF63FCD6B69}" destId="{1907DB6C-CA4F-4537-A111-52BDAF2FAC29}" srcOrd="2" destOrd="0" presId="urn:microsoft.com/office/officeart/2005/8/layout/hProcess11"/>
    <dgm:cxn modelId="{CB0A92A3-9F68-48A3-B790-6FEBD5A3FD6F}" type="presParOf" srcId="{F17A128B-9EFC-4E64-BB9A-4FF1A0D43E70}" destId="{8EA059FB-08E2-415D-B6B9-CC02FFB3649D}" srcOrd="3" destOrd="0" presId="urn:microsoft.com/office/officeart/2005/8/layout/hProcess11"/>
    <dgm:cxn modelId="{20A2F579-9C75-4924-933E-6BA4D0B703C9}" type="presParOf" srcId="{F17A128B-9EFC-4E64-BB9A-4FF1A0D43E70}" destId="{15F597CF-B364-4E36-9F30-F638665976DD}" srcOrd="4" destOrd="0" presId="urn:microsoft.com/office/officeart/2005/8/layout/hProcess11"/>
    <dgm:cxn modelId="{A64ED156-1B4F-40DE-A063-DA2F1EE6B7BA}" type="presParOf" srcId="{15F597CF-B364-4E36-9F30-F638665976DD}" destId="{64CD6EC2-5DE8-4DBC-B86A-01ACA3C9FA94}" srcOrd="0" destOrd="0" presId="urn:microsoft.com/office/officeart/2005/8/layout/hProcess11"/>
    <dgm:cxn modelId="{D1578482-D1C9-44E2-B4B3-8E65018D7C7D}" type="presParOf" srcId="{15F597CF-B364-4E36-9F30-F638665976DD}" destId="{A981A07B-9CB2-46BA-8B4E-E962D79AB5CB}" srcOrd="1" destOrd="0" presId="urn:microsoft.com/office/officeart/2005/8/layout/hProcess11"/>
    <dgm:cxn modelId="{89A615C7-7D83-4BE6-BEB8-B2F7EFB83B5F}" type="presParOf" srcId="{15F597CF-B364-4E36-9F30-F638665976DD}" destId="{A50EDDCE-BA2B-4EBC-A44F-3E1065BA317A}" srcOrd="2" destOrd="0" presId="urn:microsoft.com/office/officeart/2005/8/layout/hProcess11"/>
    <dgm:cxn modelId="{59D4E32E-9C62-49CC-A11B-232E3C7F2482}" type="presParOf" srcId="{F17A128B-9EFC-4E64-BB9A-4FF1A0D43E70}" destId="{45B107D2-E08A-4B01-94A5-3CC5B426FCCB}" srcOrd="5" destOrd="0" presId="urn:microsoft.com/office/officeart/2005/8/layout/hProcess11"/>
    <dgm:cxn modelId="{7777E869-B385-4739-8737-DC3C5A4F0A69}" type="presParOf" srcId="{F17A128B-9EFC-4E64-BB9A-4FF1A0D43E70}" destId="{7FF082BE-6FD0-41A3-BADC-07C2320C59B7}" srcOrd="6" destOrd="0" presId="urn:microsoft.com/office/officeart/2005/8/layout/hProcess11"/>
    <dgm:cxn modelId="{DC26A2B9-76A5-4C34-9B62-A472E9361549}" type="presParOf" srcId="{7FF082BE-6FD0-41A3-BADC-07C2320C59B7}" destId="{1C7E5F3C-BD1E-4A8E-8C9B-7B3451616621}" srcOrd="0" destOrd="0" presId="urn:microsoft.com/office/officeart/2005/8/layout/hProcess11"/>
    <dgm:cxn modelId="{07275C90-0AE2-4505-B45C-7C0E16962720}" type="presParOf" srcId="{7FF082BE-6FD0-41A3-BADC-07C2320C59B7}" destId="{5FE81A5E-4BB6-4E7D-BA7B-2EBD2B48EBB1}" srcOrd="1" destOrd="0" presId="urn:microsoft.com/office/officeart/2005/8/layout/hProcess11"/>
    <dgm:cxn modelId="{0B894ED7-EB3D-49F1-B76A-5DBF6E416183}" type="presParOf" srcId="{7FF082BE-6FD0-41A3-BADC-07C2320C59B7}" destId="{1A2595E6-48BF-436C-9B1A-39A199E2B8CF}" srcOrd="2" destOrd="0" presId="urn:microsoft.com/office/officeart/2005/8/layout/hProcess11"/>
    <dgm:cxn modelId="{CCEA898F-1EAA-4AB6-8C7F-5248EEA1E8D0}" type="presParOf" srcId="{F17A128B-9EFC-4E64-BB9A-4FF1A0D43E70}" destId="{AC2C948A-AE76-4BF1-95A3-E26AC5A6E8F5}" srcOrd="7" destOrd="0" presId="urn:microsoft.com/office/officeart/2005/8/layout/hProcess11"/>
    <dgm:cxn modelId="{F0088534-7EF7-4BE6-B19F-CF4A8B810DEB}" type="presParOf" srcId="{F17A128B-9EFC-4E64-BB9A-4FF1A0D43E70}" destId="{B882554F-C5A1-48A2-A932-7B260553FB7C}" srcOrd="8" destOrd="0" presId="urn:microsoft.com/office/officeart/2005/8/layout/hProcess11"/>
    <dgm:cxn modelId="{B6817A6C-D0FC-47C4-A511-337E9E6764AC}" type="presParOf" srcId="{B882554F-C5A1-48A2-A932-7B260553FB7C}" destId="{9632B0A4-2E50-4342-B73C-DC4408245CB1}" srcOrd="0" destOrd="0" presId="urn:microsoft.com/office/officeart/2005/8/layout/hProcess11"/>
    <dgm:cxn modelId="{6B76E5F3-F137-4CD5-ADAD-C128C3587E68}" type="presParOf" srcId="{B882554F-C5A1-48A2-A932-7B260553FB7C}" destId="{464B9249-3030-42F4-A403-7B3184027DEF}" srcOrd="1" destOrd="0" presId="urn:microsoft.com/office/officeart/2005/8/layout/hProcess11"/>
    <dgm:cxn modelId="{B0B4D9F1-97E2-4E31-89A6-844DCD76A0EC}" type="presParOf" srcId="{B882554F-C5A1-48A2-A932-7B260553FB7C}" destId="{7948BAF3-B7E7-4A66-84B5-72199787067B}" srcOrd="2" destOrd="0" presId="urn:microsoft.com/office/officeart/2005/8/layout/hProcess11"/>
    <dgm:cxn modelId="{9B8106C1-3F21-435A-9170-98FC63DAB242}" type="presParOf" srcId="{F17A128B-9EFC-4E64-BB9A-4FF1A0D43E70}" destId="{72042616-31C7-4B63-9B9A-70864AC7C84C}" srcOrd="9" destOrd="0" presId="urn:microsoft.com/office/officeart/2005/8/layout/hProcess11"/>
    <dgm:cxn modelId="{5E183446-BD5F-420D-BDF4-4509BBB68FD0}" type="presParOf" srcId="{F17A128B-9EFC-4E64-BB9A-4FF1A0D43E70}" destId="{78614F68-B062-4780-913C-7343066BC10C}" srcOrd="10" destOrd="0" presId="urn:microsoft.com/office/officeart/2005/8/layout/hProcess11"/>
    <dgm:cxn modelId="{FF302FFB-C93A-41CD-AE62-2C7A83BC313E}" type="presParOf" srcId="{78614F68-B062-4780-913C-7343066BC10C}" destId="{A94741BC-3190-45FD-BFBA-BD83ADB1D13E}" srcOrd="0" destOrd="0" presId="urn:microsoft.com/office/officeart/2005/8/layout/hProcess11"/>
    <dgm:cxn modelId="{DE33344A-44FA-40A4-A931-6D6BA715A9BF}" type="presParOf" srcId="{78614F68-B062-4780-913C-7343066BC10C}" destId="{045BDC94-C244-48CF-8E22-C471EE87A08A}" srcOrd="1" destOrd="0" presId="urn:microsoft.com/office/officeart/2005/8/layout/hProcess11"/>
    <dgm:cxn modelId="{F4071610-CD1A-4C32-8592-6F98D01B9373}" type="presParOf" srcId="{78614F68-B062-4780-913C-7343066BC10C}" destId="{7359AC06-ED5A-42CC-B75F-3F3C634F17FC}" srcOrd="2" destOrd="0" presId="urn:microsoft.com/office/officeart/2005/8/layout/hProcess11"/>
    <dgm:cxn modelId="{85D1147C-2AAA-480E-A41E-9177BDF697EF}" type="presParOf" srcId="{F17A128B-9EFC-4E64-BB9A-4FF1A0D43E70}" destId="{8E194994-EA3F-470E-913F-E6CF52FEDC28}" srcOrd="11" destOrd="0" presId="urn:microsoft.com/office/officeart/2005/8/layout/hProcess11"/>
    <dgm:cxn modelId="{ED896534-A8F0-4B9B-B39D-89998E938B55}" type="presParOf" srcId="{F17A128B-9EFC-4E64-BB9A-4FF1A0D43E70}" destId="{BE9F11EE-4211-437C-8F07-9E2474E64307}" srcOrd="12" destOrd="0" presId="urn:microsoft.com/office/officeart/2005/8/layout/hProcess11"/>
    <dgm:cxn modelId="{5FBDED20-50C1-4F23-BE93-74C79E97EDC5}" type="presParOf" srcId="{BE9F11EE-4211-437C-8F07-9E2474E64307}" destId="{54487F97-FA38-4172-9A24-D1204A26829B}" srcOrd="0" destOrd="0" presId="urn:microsoft.com/office/officeart/2005/8/layout/hProcess11"/>
    <dgm:cxn modelId="{3E6534F6-0A7B-4E44-AE13-B79DE80D85AE}" type="presParOf" srcId="{BE9F11EE-4211-437C-8F07-9E2474E64307}" destId="{EBB2E744-7E62-482B-8C40-20F1348FE1FD}" srcOrd="1" destOrd="0" presId="urn:microsoft.com/office/officeart/2005/8/layout/hProcess11"/>
    <dgm:cxn modelId="{EC1F2036-8BB2-4AF7-81A7-50C8911BB532}" type="presParOf" srcId="{BE9F11EE-4211-437C-8F07-9E2474E64307}" destId="{B580B952-780F-409E-8FAE-5CE63AF0782B}" srcOrd="2" destOrd="0" presId="urn:microsoft.com/office/officeart/2005/8/layout/hProcess11"/>
    <dgm:cxn modelId="{EF7780ED-4AE9-4C32-BD8A-A69C90F0333A}" type="presParOf" srcId="{F17A128B-9EFC-4E64-BB9A-4FF1A0D43E70}" destId="{4817EBBE-849E-4E84-BAA0-4BDACB03D96C}" srcOrd="13" destOrd="0" presId="urn:microsoft.com/office/officeart/2005/8/layout/hProcess11"/>
    <dgm:cxn modelId="{FC3553C9-57F6-4FF6-8A09-B62E2EA7883A}" type="presParOf" srcId="{F17A128B-9EFC-4E64-BB9A-4FF1A0D43E70}" destId="{F6F929E3-3F89-4E04-B0EB-F11368885EA3}" srcOrd="14" destOrd="0" presId="urn:microsoft.com/office/officeart/2005/8/layout/hProcess11"/>
    <dgm:cxn modelId="{D465316D-DB44-4427-B972-7E51337286A5}" type="presParOf" srcId="{F6F929E3-3F89-4E04-B0EB-F11368885EA3}" destId="{B46FD939-0FD1-4537-81C1-61B116D019FB}" srcOrd="0" destOrd="0" presId="urn:microsoft.com/office/officeart/2005/8/layout/hProcess11"/>
    <dgm:cxn modelId="{A0C48528-3DF6-468E-9ED1-0BFEA756F77B}" type="presParOf" srcId="{F6F929E3-3F89-4E04-B0EB-F11368885EA3}" destId="{7CBCA01F-9F9A-4B9F-ADCB-34FDFE6984C9}" srcOrd="1" destOrd="0" presId="urn:microsoft.com/office/officeart/2005/8/layout/hProcess11"/>
    <dgm:cxn modelId="{C42B11F1-442E-469F-99EF-A027F6B077A6}" type="presParOf" srcId="{F6F929E3-3F89-4E04-B0EB-F11368885EA3}" destId="{F7340528-472F-4226-8726-22F5E21857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E4A542-3480-44F7-B8F8-34AB881D0390}" type="doc">
      <dgm:prSet loTypeId="urn:microsoft.com/office/officeart/2005/8/layout/hProcess11" loCatId="process" qsTypeId="urn:microsoft.com/office/officeart/2005/8/quickstyle/simple2" qsCatId="simple" csTypeId="urn:microsoft.com/office/officeart/2005/8/colors/colorful5" csCatId="colorful" phldr="1"/>
      <dgm:spPr/>
      <dgm:t>
        <a:bodyPr/>
        <a:lstStyle/>
        <a:p>
          <a:endParaRPr lang="en-US"/>
        </a:p>
      </dgm:t>
    </dgm:pt>
    <dgm:pt modelId="{D19E3AF3-C65A-4ADC-907C-C6858A88FFA4}">
      <dgm:prSet/>
      <dgm:spPr/>
      <dgm:t>
        <a:bodyPr/>
        <a:lstStyle/>
        <a:p>
          <a:r>
            <a:rPr lang="en-US" b="0" i="0" dirty="0"/>
            <a:t>Analyze the product</a:t>
          </a:r>
          <a:endParaRPr lang="en-US" dirty="0"/>
        </a:p>
      </dgm:t>
    </dgm:pt>
    <dgm:pt modelId="{F811ED5C-E1B1-4C9B-B3B6-179EF01AAF86}" type="parTrans" cxnId="{C2C4C6E9-C2CD-4699-8F8B-132FE5CF5E13}">
      <dgm:prSet/>
      <dgm:spPr/>
      <dgm:t>
        <a:bodyPr/>
        <a:lstStyle/>
        <a:p>
          <a:endParaRPr lang="en-US"/>
        </a:p>
      </dgm:t>
    </dgm:pt>
    <dgm:pt modelId="{1CF29488-7BA7-4F54-9C7D-F550F010CAA8}" type="sibTrans" cxnId="{C2C4C6E9-C2CD-4699-8F8B-132FE5CF5E13}">
      <dgm:prSet/>
      <dgm:spPr/>
      <dgm:t>
        <a:bodyPr/>
        <a:lstStyle/>
        <a:p>
          <a:endParaRPr lang="en-US"/>
        </a:p>
      </dgm:t>
    </dgm:pt>
    <dgm:pt modelId="{00851832-BC78-461E-994E-8D577170D925}">
      <dgm:prSet/>
      <dgm:spPr/>
      <dgm:t>
        <a:bodyPr/>
        <a:lstStyle/>
        <a:p>
          <a:r>
            <a:rPr lang="en-US" b="0" i="0"/>
            <a:t>Design the Test Strategy</a:t>
          </a:r>
          <a:endParaRPr lang="en-US"/>
        </a:p>
      </dgm:t>
    </dgm:pt>
    <dgm:pt modelId="{4453759B-2641-4016-997D-B3FEA81DE1BF}" type="parTrans" cxnId="{FA000103-C93D-4529-B3F4-3887C896E493}">
      <dgm:prSet/>
      <dgm:spPr/>
      <dgm:t>
        <a:bodyPr/>
        <a:lstStyle/>
        <a:p>
          <a:endParaRPr lang="en-US"/>
        </a:p>
      </dgm:t>
    </dgm:pt>
    <dgm:pt modelId="{86AB83B4-5FD3-4155-A6F3-DCAEC0093CB4}" type="sibTrans" cxnId="{FA000103-C93D-4529-B3F4-3887C896E493}">
      <dgm:prSet/>
      <dgm:spPr/>
      <dgm:t>
        <a:bodyPr/>
        <a:lstStyle/>
        <a:p>
          <a:endParaRPr lang="en-US"/>
        </a:p>
      </dgm:t>
    </dgm:pt>
    <dgm:pt modelId="{A3FAA07C-1C4F-4979-8384-DC6B01E22F02}">
      <dgm:prSet/>
      <dgm:spPr/>
      <dgm:t>
        <a:bodyPr/>
        <a:lstStyle/>
        <a:p>
          <a:r>
            <a:rPr lang="en-US" b="0" i="0"/>
            <a:t>Define the Test Objectives</a:t>
          </a:r>
          <a:endParaRPr lang="en-US"/>
        </a:p>
      </dgm:t>
    </dgm:pt>
    <dgm:pt modelId="{7030426A-6C7B-4D95-B45F-DD1A9A78E55B}" type="parTrans" cxnId="{B5F60DBB-7BAA-4B66-887C-FEDC116521EA}">
      <dgm:prSet/>
      <dgm:spPr/>
      <dgm:t>
        <a:bodyPr/>
        <a:lstStyle/>
        <a:p>
          <a:endParaRPr lang="en-US"/>
        </a:p>
      </dgm:t>
    </dgm:pt>
    <dgm:pt modelId="{41A4C613-5037-4104-88D0-2DB33D23C274}" type="sibTrans" cxnId="{B5F60DBB-7BAA-4B66-887C-FEDC116521EA}">
      <dgm:prSet/>
      <dgm:spPr/>
      <dgm:t>
        <a:bodyPr/>
        <a:lstStyle/>
        <a:p>
          <a:endParaRPr lang="en-US"/>
        </a:p>
      </dgm:t>
    </dgm:pt>
    <dgm:pt modelId="{FE1C434F-F5B5-4DAC-AB15-AC931AF3FDA2}">
      <dgm:prSet/>
      <dgm:spPr/>
      <dgm:t>
        <a:bodyPr/>
        <a:lstStyle/>
        <a:p>
          <a:r>
            <a:rPr lang="en-US" b="0" i="0" dirty="0"/>
            <a:t>Define Test Criteria</a:t>
          </a:r>
          <a:endParaRPr lang="en-US" dirty="0"/>
        </a:p>
      </dgm:t>
    </dgm:pt>
    <dgm:pt modelId="{AC795D33-AC92-4168-BF94-CBD954D30133}" type="parTrans" cxnId="{120314D4-C77D-4BF1-9E6E-290A4B243C70}">
      <dgm:prSet/>
      <dgm:spPr/>
      <dgm:t>
        <a:bodyPr/>
        <a:lstStyle/>
        <a:p>
          <a:endParaRPr lang="en-US"/>
        </a:p>
      </dgm:t>
    </dgm:pt>
    <dgm:pt modelId="{796B3F4F-9AD2-4E97-A5AD-B1B636124B27}" type="sibTrans" cxnId="{120314D4-C77D-4BF1-9E6E-290A4B243C70}">
      <dgm:prSet/>
      <dgm:spPr/>
      <dgm:t>
        <a:bodyPr/>
        <a:lstStyle/>
        <a:p>
          <a:endParaRPr lang="en-US"/>
        </a:p>
      </dgm:t>
    </dgm:pt>
    <dgm:pt modelId="{A1F57622-252F-4F32-9D90-604A13C57E3E}">
      <dgm:prSet/>
      <dgm:spPr/>
      <dgm:t>
        <a:bodyPr/>
        <a:lstStyle/>
        <a:p>
          <a:r>
            <a:rPr lang="en-US" b="0" i="0"/>
            <a:t>Resource Planning</a:t>
          </a:r>
          <a:endParaRPr lang="en-US"/>
        </a:p>
      </dgm:t>
    </dgm:pt>
    <dgm:pt modelId="{EE281595-2E07-48AE-B95E-3737144AB36F}" type="parTrans" cxnId="{91D61188-B75E-49C0-A449-6941D76230C8}">
      <dgm:prSet/>
      <dgm:spPr/>
      <dgm:t>
        <a:bodyPr/>
        <a:lstStyle/>
        <a:p>
          <a:endParaRPr lang="en-US"/>
        </a:p>
      </dgm:t>
    </dgm:pt>
    <dgm:pt modelId="{C78319A8-73B7-4067-936C-9A656A0B3435}" type="sibTrans" cxnId="{91D61188-B75E-49C0-A449-6941D76230C8}">
      <dgm:prSet/>
      <dgm:spPr/>
      <dgm:t>
        <a:bodyPr/>
        <a:lstStyle/>
        <a:p>
          <a:endParaRPr lang="en-US"/>
        </a:p>
      </dgm:t>
    </dgm:pt>
    <dgm:pt modelId="{3A2C34B8-A075-4D33-A5A5-366F376B1F87}">
      <dgm:prSet/>
      <dgm:spPr/>
      <dgm:t>
        <a:bodyPr/>
        <a:lstStyle/>
        <a:p>
          <a:r>
            <a:rPr lang="en-US" b="0" i="0"/>
            <a:t>Plan Test Environment</a:t>
          </a:r>
          <a:endParaRPr lang="en-US"/>
        </a:p>
      </dgm:t>
    </dgm:pt>
    <dgm:pt modelId="{A3FFF7ED-8434-416D-8756-E70B5A37C1FC}" type="parTrans" cxnId="{D2225D08-95F3-48DC-ACA3-06F9F8742707}">
      <dgm:prSet/>
      <dgm:spPr/>
      <dgm:t>
        <a:bodyPr/>
        <a:lstStyle/>
        <a:p>
          <a:endParaRPr lang="en-US"/>
        </a:p>
      </dgm:t>
    </dgm:pt>
    <dgm:pt modelId="{7F4622F2-EC61-4B66-BDAE-217E6FBDDFAD}" type="sibTrans" cxnId="{D2225D08-95F3-48DC-ACA3-06F9F8742707}">
      <dgm:prSet/>
      <dgm:spPr/>
      <dgm:t>
        <a:bodyPr/>
        <a:lstStyle/>
        <a:p>
          <a:endParaRPr lang="en-US"/>
        </a:p>
      </dgm:t>
    </dgm:pt>
    <dgm:pt modelId="{A9DCF47B-6090-4029-9D38-D380F45DC4CA}">
      <dgm:prSet/>
      <dgm:spPr/>
      <dgm:t>
        <a:bodyPr/>
        <a:lstStyle/>
        <a:p>
          <a:r>
            <a:rPr lang="en-US" b="0" i="0"/>
            <a:t>Schedule &amp; Estimation</a:t>
          </a:r>
          <a:endParaRPr lang="en-US"/>
        </a:p>
      </dgm:t>
    </dgm:pt>
    <dgm:pt modelId="{2039A421-9C34-4AD8-B4FD-4FC785D0E893}" type="parTrans" cxnId="{972C89A2-746F-44AA-9554-79A2C5287DFC}">
      <dgm:prSet/>
      <dgm:spPr/>
      <dgm:t>
        <a:bodyPr/>
        <a:lstStyle/>
        <a:p>
          <a:endParaRPr lang="en-US"/>
        </a:p>
      </dgm:t>
    </dgm:pt>
    <dgm:pt modelId="{CEC7F308-5609-4EB1-B11F-5B94BE1043C3}" type="sibTrans" cxnId="{972C89A2-746F-44AA-9554-79A2C5287DFC}">
      <dgm:prSet/>
      <dgm:spPr/>
      <dgm:t>
        <a:bodyPr/>
        <a:lstStyle/>
        <a:p>
          <a:endParaRPr lang="en-US"/>
        </a:p>
      </dgm:t>
    </dgm:pt>
    <dgm:pt modelId="{0156C014-BF08-49E3-8BC8-FAAD89C82D88}">
      <dgm:prSet/>
      <dgm:spPr/>
      <dgm:t>
        <a:bodyPr/>
        <a:lstStyle/>
        <a:p>
          <a:r>
            <a:rPr lang="en-US" b="0" i="0"/>
            <a:t>Determine Test Deliverables</a:t>
          </a:r>
          <a:endParaRPr lang="en-US"/>
        </a:p>
      </dgm:t>
    </dgm:pt>
    <dgm:pt modelId="{375B2FC0-9EF5-4DDB-92F9-6915866F54F2}" type="parTrans" cxnId="{46286F8C-7D1F-4942-9887-A5CDF64CD8DC}">
      <dgm:prSet/>
      <dgm:spPr/>
      <dgm:t>
        <a:bodyPr/>
        <a:lstStyle/>
        <a:p>
          <a:endParaRPr lang="en-US"/>
        </a:p>
      </dgm:t>
    </dgm:pt>
    <dgm:pt modelId="{40CD8BB5-0453-4A39-838F-743E542672DF}" type="sibTrans" cxnId="{46286F8C-7D1F-4942-9887-A5CDF64CD8DC}">
      <dgm:prSet/>
      <dgm:spPr/>
      <dgm:t>
        <a:bodyPr/>
        <a:lstStyle/>
        <a:p>
          <a:endParaRPr lang="en-US"/>
        </a:p>
      </dgm:t>
    </dgm:pt>
    <dgm:pt modelId="{FBC4B455-F72C-4C3C-A00B-2D6212AD9429}" type="pres">
      <dgm:prSet presAssocID="{61E4A542-3480-44F7-B8F8-34AB881D0390}" presName="Name0" presStyleCnt="0">
        <dgm:presLayoutVars>
          <dgm:dir/>
          <dgm:resizeHandles val="exact"/>
        </dgm:presLayoutVars>
      </dgm:prSet>
      <dgm:spPr/>
    </dgm:pt>
    <dgm:pt modelId="{FB2502F0-0BCC-423F-9AE9-9DCF3E410533}" type="pres">
      <dgm:prSet presAssocID="{61E4A542-3480-44F7-B8F8-34AB881D0390}" presName="arrow" presStyleLbl="bgShp" presStyleIdx="0" presStyleCnt="1"/>
      <dgm:spPr/>
    </dgm:pt>
    <dgm:pt modelId="{F17A128B-9EFC-4E64-BB9A-4FF1A0D43E70}" type="pres">
      <dgm:prSet presAssocID="{61E4A542-3480-44F7-B8F8-34AB881D0390}" presName="points" presStyleCnt="0"/>
      <dgm:spPr/>
    </dgm:pt>
    <dgm:pt modelId="{C362AFAA-763D-4C97-88F8-D325F5CA47DB}" type="pres">
      <dgm:prSet presAssocID="{D19E3AF3-C65A-4ADC-907C-C6858A88FFA4}" presName="compositeA" presStyleCnt="0"/>
      <dgm:spPr/>
    </dgm:pt>
    <dgm:pt modelId="{658F51E0-05BD-4E19-BCA2-39FDE699B422}" type="pres">
      <dgm:prSet presAssocID="{D19E3AF3-C65A-4ADC-907C-C6858A88FFA4}" presName="textA" presStyleLbl="revTx" presStyleIdx="0" presStyleCnt="8">
        <dgm:presLayoutVars>
          <dgm:bulletEnabled val="1"/>
        </dgm:presLayoutVars>
      </dgm:prSet>
      <dgm:spPr/>
    </dgm:pt>
    <dgm:pt modelId="{E266CDFF-B626-4F6B-A2C5-357C59290EC1}" type="pres">
      <dgm:prSet presAssocID="{D19E3AF3-C65A-4ADC-907C-C6858A88FFA4}" presName="circleA" presStyleLbl="node1" presStyleIdx="0" presStyleCnt="8"/>
      <dgm:spPr/>
    </dgm:pt>
    <dgm:pt modelId="{C4247028-E599-405F-A922-EFDD654F0ADF}" type="pres">
      <dgm:prSet presAssocID="{D19E3AF3-C65A-4ADC-907C-C6858A88FFA4}" presName="spaceA" presStyleCnt="0"/>
      <dgm:spPr/>
    </dgm:pt>
    <dgm:pt modelId="{4BB17F17-7425-4863-B3F9-24154FD012B9}" type="pres">
      <dgm:prSet presAssocID="{1CF29488-7BA7-4F54-9C7D-F550F010CAA8}" presName="space" presStyleCnt="0"/>
      <dgm:spPr/>
    </dgm:pt>
    <dgm:pt modelId="{25F46930-AA40-4C0C-831A-6BF63FCD6B69}" type="pres">
      <dgm:prSet presAssocID="{00851832-BC78-461E-994E-8D577170D925}" presName="compositeB" presStyleCnt="0"/>
      <dgm:spPr/>
    </dgm:pt>
    <dgm:pt modelId="{C467E63F-4562-49B9-948B-C85CAE9ED955}" type="pres">
      <dgm:prSet presAssocID="{00851832-BC78-461E-994E-8D577170D925}" presName="textB" presStyleLbl="revTx" presStyleIdx="1" presStyleCnt="8">
        <dgm:presLayoutVars>
          <dgm:bulletEnabled val="1"/>
        </dgm:presLayoutVars>
      </dgm:prSet>
      <dgm:spPr/>
    </dgm:pt>
    <dgm:pt modelId="{6F7C0894-862A-4345-A25B-26A7AEA5B595}" type="pres">
      <dgm:prSet presAssocID="{00851832-BC78-461E-994E-8D577170D925}" presName="circleB" presStyleLbl="node1" presStyleIdx="1" presStyleCnt="8"/>
      <dgm:spPr/>
    </dgm:pt>
    <dgm:pt modelId="{1907DB6C-CA4F-4537-A111-52BDAF2FAC29}" type="pres">
      <dgm:prSet presAssocID="{00851832-BC78-461E-994E-8D577170D925}" presName="spaceB" presStyleCnt="0"/>
      <dgm:spPr/>
    </dgm:pt>
    <dgm:pt modelId="{8EA059FB-08E2-415D-B6B9-CC02FFB3649D}" type="pres">
      <dgm:prSet presAssocID="{86AB83B4-5FD3-4155-A6F3-DCAEC0093CB4}" presName="space" presStyleCnt="0"/>
      <dgm:spPr/>
    </dgm:pt>
    <dgm:pt modelId="{15F597CF-B364-4E36-9F30-F638665976DD}" type="pres">
      <dgm:prSet presAssocID="{A3FAA07C-1C4F-4979-8384-DC6B01E22F02}" presName="compositeA" presStyleCnt="0"/>
      <dgm:spPr/>
    </dgm:pt>
    <dgm:pt modelId="{64CD6EC2-5DE8-4DBC-B86A-01ACA3C9FA94}" type="pres">
      <dgm:prSet presAssocID="{A3FAA07C-1C4F-4979-8384-DC6B01E22F02}" presName="textA" presStyleLbl="revTx" presStyleIdx="2" presStyleCnt="8">
        <dgm:presLayoutVars>
          <dgm:bulletEnabled val="1"/>
        </dgm:presLayoutVars>
      </dgm:prSet>
      <dgm:spPr/>
    </dgm:pt>
    <dgm:pt modelId="{A981A07B-9CB2-46BA-8B4E-E962D79AB5CB}" type="pres">
      <dgm:prSet presAssocID="{A3FAA07C-1C4F-4979-8384-DC6B01E22F02}" presName="circleA" presStyleLbl="node1" presStyleIdx="2" presStyleCnt="8"/>
      <dgm:spPr/>
    </dgm:pt>
    <dgm:pt modelId="{A50EDDCE-BA2B-4EBC-A44F-3E1065BA317A}" type="pres">
      <dgm:prSet presAssocID="{A3FAA07C-1C4F-4979-8384-DC6B01E22F02}" presName="spaceA" presStyleCnt="0"/>
      <dgm:spPr/>
    </dgm:pt>
    <dgm:pt modelId="{45B107D2-E08A-4B01-94A5-3CC5B426FCCB}" type="pres">
      <dgm:prSet presAssocID="{41A4C613-5037-4104-88D0-2DB33D23C274}" presName="space" presStyleCnt="0"/>
      <dgm:spPr/>
    </dgm:pt>
    <dgm:pt modelId="{7FF082BE-6FD0-41A3-BADC-07C2320C59B7}" type="pres">
      <dgm:prSet presAssocID="{FE1C434F-F5B5-4DAC-AB15-AC931AF3FDA2}" presName="compositeB" presStyleCnt="0"/>
      <dgm:spPr/>
    </dgm:pt>
    <dgm:pt modelId="{1C7E5F3C-BD1E-4A8E-8C9B-7B3451616621}" type="pres">
      <dgm:prSet presAssocID="{FE1C434F-F5B5-4DAC-AB15-AC931AF3FDA2}" presName="textB" presStyleLbl="revTx" presStyleIdx="3" presStyleCnt="8">
        <dgm:presLayoutVars>
          <dgm:bulletEnabled val="1"/>
        </dgm:presLayoutVars>
      </dgm:prSet>
      <dgm:spPr/>
    </dgm:pt>
    <dgm:pt modelId="{5FE81A5E-4BB6-4E7D-BA7B-2EBD2B48EBB1}" type="pres">
      <dgm:prSet presAssocID="{FE1C434F-F5B5-4DAC-AB15-AC931AF3FDA2}" presName="circleB" presStyleLbl="node1" presStyleIdx="3" presStyleCnt="8"/>
      <dgm:spPr/>
    </dgm:pt>
    <dgm:pt modelId="{1A2595E6-48BF-436C-9B1A-39A199E2B8CF}" type="pres">
      <dgm:prSet presAssocID="{FE1C434F-F5B5-4DAC-AB15-AC931AF3FDA2}" presName="spaceB" presStyleCnt="0"/>
      <dgm:spPr/>
    </dgm:pt>
    <dgm:pt modelId="{AC2C948A-AE76-4BF1-95A3-E26AC5A6E8F5}" type="pres">
      <dgm:prSet presAssocID="{796B3F4F-9AD2-4E97-A5AD-B1B636124B27}" presName="space" presStyleCnt="0"/>
      <dgm:spPr/>
    </dgm:pt>
    <dgm:pt modelId="{B882554F-C5A1-48A2-A932-7B260553FB7C}" type="pres">
      <dgm:prSet presAssocID="{A1F57622-252F-4F32-9D90-604A13C57E3E}" presName="compositeA" presStyleCnt="0"/>
      <dgm:spPr/>
    </dgm:pt>
    <dgm:pt modelId="{9632B0A4-2E50-4342-B73C-DC4408245CB1}" type="pres">
      <dgm:prSet presAssocID="{A1F57622-252F-4F32-9D90-604A13C57E3E}" presName="textA" presStyleLbl="revTx" presStyleIdx="4" presStyleCnt="8">
        <dgm:presLayoutVars>
          <dgm:bulletEnabled val="1"/>
        </dgm:presLayoutVars>
      </dgm:prSet>
      <dgm:spPr/>
    </dgm:pt>
    <dgm:pt modelId="{464B9249-3030-42F4-A403-7B3184027DEF}" type="pres">
      <dgm:prSet presAssocID="{A1F57622-252F-4F32-9D90-604A13C57E3E}" presName="circleA" presStyleLbl="node1" presStyleIdx="4" presStyleCnt="8"/>
      <dgm:spPr/>
    </dgm:pt>
    <dgm:pt modelId="{7948BAF3-B7E7-4A66-84B5-72199787067B}" type="pres">
      <dgm:prSet presAssocID="{A1F57622-252F-4F32-9D90-604A13C57E3E}" presName="spaceA" presStyleCnt="0"/>
      <dgm:spPr/>
    </dgm:pt>
    <dgm:pt modelId="{72042616-31C7-4B63-9B9A-70864AC7C84C}" type="pres">
      <dgm:prSet presAssocID="{C78319A8-73B7-4067-936C-9A656A0B3435}" presName="space" presStyleCnt="0"/>
      <dgm:spPr/>
    </dgm:pt>
    <dgm:pt modelId="{78614F68-B062-4780-913C-7343066BC10C}" type="pres">
      <dgm:prSet presAssocID="{3A2C34B8-A075-4D33-A5A5-366F376B1F87}" presName="compositeB" presStyleCnt="0"/>
      <dgm:spPr/>
    </dgm:pt>
    <dgm:pt modelId="{A94741BC-3190-45FD-BFBA-BD83ADB1D13E}" type="pres">
      <dgm:prSet presAssocID="{3A2C34B8-A075-4D33-A5A5-366F376B1F87}" presName="textB" presStyleLbl="revTx" presStyleIdx="5" presStyleCnt="8">
        <dgm:presLayoutVars>
          <dgm:bulletEnabled val="1"/>
        </dgm:presLayoutVars>
      </dgm:prSet>
      <dgm:spPr/>
    </dgm:pt>
    <dgm:pt modelId="{045BDC94-C244-48CF-8E22-C471EE87A08A}" type="pres">
      <dgm:prSet presAssocID="{3A2C34B8-A075-4D33-A5A5-366F376B1F87}" presName="circleB" presStyleLbl="node1" presStyleIdx="5" presStyleCnt="8"/>
      <dgm:spPr/>
    </dgm:pt>
    <dgm:pt modelId="{7359AC06-ED5A-42CC-B75F-3F3C634F17FC}" type="pres">
      <dgm:prSet presAssocID="{3A2C34B8-A075-4D33-A5A5-366F376B1F87}" presName="spaceB" presStyleCnt="0"/>
      <dgm:spPr/>
    </dgm:pt>
    <dgm:pt modelId="{8E194994-EA3F-470E-913F-E6CF52FEDC28}" type="pres">
      <dgm:prSet presAssocID="{7F4622F2-EC61-4B66-BDAE-217E6FBDDFAD}" presName="space" presStyleCnt="0"/>
      <dgm:spPr/>
    </dgm:pt>
    <dgm:pt modelId="{BE9F11EE-4211-437C-8F07-9E2474E64307}" type="pres">
      <dgm:prSet presAssocID="{A9DCF47B-6090-4029-9D38-D380F45DC4CA}" presName="compositeA" presStyleCnt="0"/>
      <dgm:spPr/>
    </dgm:pt>
    <dgm:pt modelId="{54487F97-FA38-4172-9A24-D1204A26829B}" type="pres">
      <dgm:prSet presAssocID="{A9DCF47B-6090-4029-9D38-D380F45DC4CA}" presName="textA" presStyleLbl="revTx" presStyleIdx="6" presStyleCnt="8">
        <dgm:presLayoutVars>
          <dgm:bulletEnabled val="1"/>
        </dgm:presLayoutVars>
      </dgm:prSet>
      <dgm:spPr/>
    </dgm:pt>
    <dgm:pt modelId="{EBB2E744-7E62-482B-8C40-20F1348FE1FD}" type="pres">
      <dgm:prSet presAssocID="{A9DCF47B-6090-4029-9D38-D380F45DC4CA}" presName="circleA" presStyleLbl="node1" presStyleIdx="6" presStyleCnt="8"/>
      <dgm:spPr/>
    </dgm:pt>
    <dgm:pt modelId="{B580B952-780F-409E-8FAE-5CE63AF0782B}" type="pres">
      <dgm:prSet presAssocID="{A9DCF47B-6090-4029-9D38-D380F45DC4CA}" presName="spaceA" presStyleCnt="0"/>
      <dgm:spPr/>
    </dgm:pt>
    <dgm:pt modelId="{4817EBBE-849E-4E84-BAA0-4BDACB03D96C}" type="pres">
      <dgm:prSet presAssocID="{CEC7F308-5609-4EB1-B11F-5B94BE1043C3}" presName="space" presStyleCnt="0"/>
      <dgm:spPr/>
    </dgm:pt>
    <dgm:pt modelId="{F6F929E3-3F89-4E04-B0EB-F11368885EA3}" type="pres">
      <dgm:prSet presAssocID="{0156C014-BF08-49E3-8BC8-FAAD89C82D88}" presName="compositeB" presStyleCnt="0"/>
      <dgm:spPr/>
    </dgm:pt>
    <dgm:pt modelId="{B46FD939-0FD1-4537-81C1-61B116D019FB}" type="pres">
      <dgm:prSet presAssocID="{0156C014-BF08-49E3-8BC8-FAAD89C82D88}" presName="textB" presStyleLbl="revTx" presStyleIdx="7" presStyleCnt="8">
        <dgm:presLayoutVars>
          <dgm:bulletEnabled val="1"/>
        </dgm:presLayoutVars>
      </dgm:prSet>
      <dgm:spPr/>
    </dgm:pt>
    <dgm:pt modelId="{7CBCA01F-9F9A-4B9F-ADCB-34FDFE6984C9}" type="pres">
      <dgm:prSet presAssocID="{0156C014-BF08-49E3-8BC8-FAAD89C82D88}" presName="circleB" presStyleLbl="node1" presStyleIdx="7" presStyleCnt="8"/>
      <dgm:spPr/>
    </dgm:pt>
    <dgm:pt modelId="{F7340528-472F-4226-8726-22F5E2185700}" type="pres">
      <dgm:prSet presAssocID="{0156C014-BF08-49E3-8BC8-FAAD89C82D88}" presName="spaceB" presStyleCnt="0"/>
      <dgm:spPr/>
    </dgm:pt>
  </dgm:ptLst>
  <dgm:cxnLst>
    <dgm:cxn modelId="{FA000103-C93D-4529-B3F4-3887C896E493}" srcId="{61E4A542-3480-44F7-B8F8-34AB881D0390}" destId="{00851832-BC78-461E-994E-8D577170D925}" srcOrd="1" destOrd="0" parTransId="{4453759B-2641-4016-997D-B3FEA81DE1BF}" sibTransId="{86AB83B4-5FD3-4155-A6F3-DCAEC0093CB4}"/>
    <dgm:cxn modelId="{D2225D08-95F3-48DC-ACA3-06F9F8742707}" srcId="{61E4A542-3480-44F7-B8F8-34AB881D0390}" destId="{3A2C34B8-A075-4D33-A5A5-366F376B1F87}" srcOrd="5" destOrd="0" parTransId="{A3FFF7ED-8434-416D-8756-E70B5A37C1FC}" sibTransId="{7F4622F2-EC61-4B66-BDAE-217E6FBDDFAD}"/>
    <dgm:cxn modelId="{8F3B7624-F81A-4EED-BCFE-A5301930C062}" type="presOf" srcId="{61E4A542-3480-44F7-B8F8-34AB881D0390}" destId="{FBC4B455-F72C-4C3C-A00B-2D6212AD9429}" srcOrd="0" destOrd="0" presId="urn:microsoft.com/office/officeart/2005/8/layout/hProcess11"/>
    <dgm:cxn modelId="{DBDE5244-DE11-4351-9EE5-2BAFD8F86FF8}" type="presOf" srcId="{3A2C34B8-A075-4D33-A5A5-366F376B1F87}" destId="{A94741BC-3190-45FD-BFBA-BD83ADB1D13E}" srcOrd="0" destOrd="0" presId="urn:microsoft.com/office/officeart/2005/8/layout/hProcess11"/>
    <dgm:cxn modelId="{2D47326E-FC75-43EC-B4D6-19EE73E84C67}" type="presOf" srcId="{A9DCF47B-6090-4029-9D38-D380F45DC4CA}" destId="{54487F97-FA38-4172-9A24-D1204A26829B}" srcOrd="0" destOrd="0" presId="urn:microsoft.com/office/officeart/2005/8/layout/hProcess11"/>
    <dgm:cxn modelId="{FE0C3A70-90C2-49D6-AC03-F9A56F60C8E6}" type="presOf" srcId="{A1F57622-252F-4F32-9D90-604A13C57E3E}" destId="{9632B0A4-2E50-4342-B73C-DC4408245CB1}" srcOrd="0" destOrd="0" presId="urn:microsoft.com/office/officeart/2005/8/layout/hProcess11"/>
    <dgm:cxn modelId="{5D050D7C-4993-4E54-8B33-F88D771A5DAF}" type="presOf" srcId="{A3FAA07C-1C4F-4979-8384-DC6B01E22F02}" destId="{64CD6EC2-5DE8-4DBC-B86A-01ACA3C9FA94}" srcOrd="0" destOrd="0" presId="urn:microsoft.com/office/officeart/2005/8/layout/hProcess11"/>
    <dgm:cxn modelId="{C9FF497D-FAB3-4467-B407-21594709508D}" type="presOf" srcId="{D19E3AF3-C65A-4ADC-907C-C6858A88FFA4}" destId="{658F51E0-05BD-4E19-BCA2-39FDE699B422}" srcOrd="0" destOrd="0" presId="urn:microsoft.com/office/officeart/2005/8/layout/hProcess11"/>
    <dgm:cxn modelId="{91D61188-B75E-49C0-A449-6941D76230C8}" srcId="{61E4A542-3480-44F7-B8F8-34AB881D0390}" destId="{A1F57622-252F-4F32-9D90-604A13C57E3E}" srcOrd="4" destOrd="0" parTransId="{EE281595-2E07-48AE-B95E-3737144AB36F}" sibTransId="{C78319A8-73B7-4067-936C-9A656A0B3435}"/>
    <dgm:cxn modelId="{46286F8C-7D1F-4942-9887-A5CDF64CD8DC}" srcId="{61E4A542-3480-44F7-B8F8-34AB881D0390}" destId="{0156C014-BF08-49E3-8BC8-FAAD89C82D88}" srcOrd="7" destOrd="0" parTransId="{375B2FC0-9EF5-4DDB-92F9-6915866F54F2}" sibTransId="{40CD8BB5-0453-4A39-838F-743E542672DF}"/>
    <dgm:cxn modelId="{44F949A1-8E79-40CB-BD52-0BE066A3AD0A}" type="presOf" srcId="{00851832-BC78-461E-994E-8D577170D925}" destId="{C467E63F-4562-49B9-948B-C85CAE9ED955}" srcOrd="0" destOrd="0" presId="urn:microsoft.com/office/officeart/2005/8/layout/hProcess11"/>
    <dgm:cxn modelId="{972C89A2-746F-44AA-9554-79A2C5287DFC}" srcId="{61E4A542-3480-44F7-B8F8-34AB881D0390}" destId="{A9DCF47B-6090-4029-9D38-D380F45DC4CA}" srcOrd="6" destOrd="0" parTransId="{2039A421-9C34-4AD8-B4FD-4FC785D0E893}" sibTransId="{CEC7F308-5609-4EB1-B11F-5B94BE1043C3}"/>
    <dgm:cxn modelId="{3E1CDDA9-23D4-458E-9A5B-291E197594B5}" type="presOf" srcId="{0156C014-BF08-49E3-8BC8-FAAD89C82D88}" destId="{B46FD939-0FD1-4537-81C1-61B116D019FB}" srcOrd="0" destOrd="0" presId="urn:microsoft.com/office/officeart/2005/8/layout/hProcess11"/>
    <dgm:cxn modelId="{B5F60DBB-7BAA-4B66-887C-FEDC116521EA}" srcId="{61E4A542-3480-44F7-B8F8-34AB881D0390}" destId="{A3FAA07C-1C4F-4979-8384-DC6B01E22F02}" srcOrd="2" destOrd="0" parTransId="{7030426A-6C7B-4D95-B45F-DD1A9A78E55B}" sibTransId="{41A4C613-5037-4104-88D0-2DB33D23C274}"/>
    <dgm:cxn modelId="{120314D4-C77D-4BF1-9E6E-290A4B243C70}" srcId="{61E4A542-3480-44F7-B8F8-34AB881D0390}" destId="{FE1C434F-F5B5-4DAC-AB15-AC931AF3FDA2}" srcOrd="3" destOrd="0" parTransId="{AC795D33-AC92-4168-BF94-CBD954D30133}" sibTransId="{796B3F4F-9AD2-4E97-A5AD-B1B636124B27}"/>
    <dgm:cxn modelId="{C2C4C6E9-C2CD-4699-8F8B-132FE5CF5E13}" srcId="{61E4A542-3480-44F7-B8F8-34AB881D0390}" destId="{D19E3AF3-C65A-4ADC-907C-C6858A88FFA4}" srcOrd="0" destOrd="0" parTransId="{F811ED5C-E1B1-4C9B-B3B6-179EF01AAF86}" sibTransId="{1CF29488-7BA7-4F54-9C7D-F550F010CAA8}"/>
    <dgm:cxn modelId="{FAC7FDF4-D79B-464E-A356-034384BB1457}" type="presOf" srcId="{FE1C434F-F5B5-4DAC-AB15-AC931AF3FDA2}" destId="{1C7E5F3C-BD1E-4A8E-8C9B-7B3451616621}" srcOrd="0" destOrd="0" presId="urn:microsoft.com/office/officeart/2005/8/layout/hProcess11"/>
    <dgm:cxn modelId="{15C09FCC-1556-4670-9C44-5E6E7FC25B3E}" type="presParOf" srcId="{FBC4B455-F72C-4C3C-A00B-2D6212AD9429}" destId="{FB2502F0-0BCC-423F-9AE9-9DCF3E410533}" srcOrd="0" destOrd="0" presId="urn:microsoft.com/office/officeart/2005/8/layout/hProcess11"/>
    <dgm:cxn modelId="{8C5D9871-D575-4B0C-8AFC-6C3C34DF21D4}" type="presParOf" srcId="{FBC4B455-F72C-4C3C-A00B-2D6212AD9429}" destId="{F17A128B-9EFC-4E64-BB9A-4FF1A0D43E70}" srcOrd="1" destOrd="0" presId="urn:microsoft.com/office/officeart/2005/8/layout/hProcess11"/>
    <dgm:cxn modelId="{7823103C-DF8E-4012-AC68-D3D832CF02B1}" type="presParOf" srcId="{F17A128B-9EFC-4E64-BB9A-4FF1A0D43E70}" destId="{C362AFAA-763D-4C97-88F8-D325F5CA47DB}" srcOrd="0" destOrd="0" presId="urn:microsoft.com/office/officeart/2005/8/layout/hProcess11"/>
    <dgm:cxn modelId="{14106E61-C62F-4860-9950-D76F38B218BB}" type="presParOf" srcId="{C362AFAA-763D-4C97-88F8-D325F5CA47DB}" destId="{658F51E0-05BD-4E19-BCA2-39FDE699B422}" srcOrd="0" destOrd="0" presId="urn:microsoft.com/office/officeart/2005/8/layout/hProcess11"/>
    <dgm:cxn modelId="{35D795C5-310A-4D21-AE04-E119EE07A744}" type="presParOf" srcId="{C362AFAA-763D-4C97-88F8-D325F5CA47DB}" destId="{E266CDFF-B626-4F6B-A2C5-357C59290EC1}" srcOrd="1" destOrd="0" presId="urn:microsoft.com/office/officeart/2005/8/layout/hProcess11"/>
    <dgm:cxn modelId="{483005BD-C318-4E1D-8E53-C3E904276244}" type="presParOf" srcId="{C362AFAA-763D-4C97-88F8-D325F5CA47DB}" destId="{C4247028-E599-405F-A922-EFDD654F0ADF}" srcOrd="2" destOrd="0" presId="urn:microsoft.com/office/officeart/2005/8/layout/hProcess11"/>
    <dgm:cxn modelId="{9266BE33-7545-4CAD-93AC-B1768B2DFD34}" type="presParOf" srcId="{F17A128B-9EFC-4E64-BB9A-4FF1A0D43E70}" destId="{4BB17F17-7425-4863-B3F9-24154FD012B9}" srcOrd="1" destOrd="0" presId="urn:microsoft.com/office/officeart/2005/8/layout/hProcess11"/>
    <dgm:cxn modelId="{853193CE-6E53-41D0-8A66-FE158CCDB0B3}" type="presParOf" srcId="{F17A128B-9EFC-4E64-BB9A-4FF1A0D43E70}" destId="{25F46930-AA40-4C0C-831A-6BF63FCD6B69}" srcOrd="2" destOrd="0" presId="urn:microsoft.com/office/officeart/2005/8/layout/hProcess11"/>
    <dgm:cxn modelId="{C2A74322-7FBF-47BF-9BDC-6C23A01139EF}" type="presParOf" srcId="{25F46930-AA40-4C0C-831A-6BF63FCD6B69}" destId="{C467E63F-4562-49B9-948B-C85CAE9ED955}" srcOrd="0" destOrd="0" presId="urn:microsoft.com/office/officeart/2005/8/layout/hProcess11"/>
    <dgm:cxn modelId="{2F6440E4-4FA9-459E-9B0B-D051BC8B4413}" type="presParOf" srcId="{25F46930-AA40-4C0C-831A-6BF63FCD6B69}" destId="{6F7C0894-862A-4345-A25B-26A7AEA5B595}" srcOrd="1" destOrd="0" presId="urn:microsoft.com/office/officeart/2005/8/layout/hProcess11"/>
    <dgm:cxn modelId="{B04E2413-5845-4A11-9314-15888368F9B5}" type="presParOf" srcId="{25F46930-AA40-4C0C-831A-6BF63FCD6B69}" destId="{1907DB6C-CA4F-4537-A111-52BDAF2FAC29}" srcOrd="2" destOrd="0" presId="urn:microsoft.com/office/officeart/2005/8/layout/hProcess11"/>
    <dgm:cxn modelId="{CB0A92A3-9F68-48A3-B790-6FEBD5A3FD6F}" type="presParOf" srcId="{F17A128B-9EFC-4E64-BB9A-4FF1A0D43E70}" destId="{8EA059FB-08E2-415D-B6B9-CC02FFB3649D}" srcOrd="3" destOrd="0" presId="urn:microsoft.com/office/officeart/2005/8/layout/hProcess11"/>
    <dgm:cxn modelId="{20A2F579-9C75-4924-933E-6BA4D0B703C9}" type="presParOf" srcId="{F17A128B-9EFC-4E64-BB9A-4FF1A0D43E70}" destId="{15F597CF-B364-4E36-9F30-F638665976DD}" srcOrd="4" destOrd="0" presId="urn:microsoft.com/office/officeart/2005/8/layout/hProcess11"/>
    <dgm:cxn modelId="{A64ED156-1B4F-40DE-A063-DA2F1EE6B7BA}" type="presParOf" srcId="{15F597CF-B364-4E36-9F30-F638665976DD}" destId="{64CD6EC2-5DE8-4DBC-B86A-01ACA3C9FA94}" srcOrd="0" destOrd="0" presId="urn:microsoft.com/office/officeart/2005/8/layout/hProcess11"/>
    <dgm:cxn modelId="{D1578482-D1C9-44E2-B4B3-8E65018D7C7D}" type="presParOf" srcId="{15F597CF-B364-4E36-9F30-F638665976DD}" destId="{A981A07B-9CB2-46BA-8B4E-E962D79AB5CB}" srcOrd="1" destOrd="0" presId="urn:microsoft.com/office/officeart/2005/8/layout/hProcess11"/>
    <dgm:cxn modelId="{89A615C7-7D83-4BE6-BEB8-B2F7EFB83B5F}" type="presParOf" srcId="{15F597CF-B364-4E36-9F30-F638665976DD}" destId="{A50EDDCE-BA2B-4EBC-A44F-3E1065BA317A}" srcOrd="2" destOrd="0" presId="urn:microsoft.com/office/officeart/2005/8/layout/hProcess11"/>
    <dgm:cxn modelId="{59D4E32E-9C62-49CC-A11B-232E3C7F2482}" type="presParOf" srcId="{F17A128B-9EFC-4E64-BB9A-4FF1A0D43E70}" destId="{45B107D2-E08A-4B01-94A5-3CC5B426FCCB}" srcOrd="5" destOrd="0" presId="urn:microsoft.com/office/officeart/2005/8/layout/hProcess11"/>
    <dgm:cxn modelId="{7777E869-B385-4739-8737-DC3C5A4F0A69}" type="presParOf" srcId="{F17A128B-9EFC-4E64-BB9A-4FF1A0D43E70}" destId="{7FF082BE-6FD0-41A3-BADC-07C2320C59B7}" srcOrd="6" destOrd="0" presId="urn:microsoft.com/office/officeart/2005/8/layout/hProcess11"/>
    <dgm:cxn modelId="{DC26A2B9-76A5-4C34-9B62-A472E9361549}" type="presParOf" srcId="{7FF082BE-6FD0-41A3-BADC-07C2320C59B7}" destId="{1C7E5F3C-BD1E-4A8E-8C9B-7B3451616621}" srcOrd="0" destOrd="0" presId="urn:microsoft.com/office/officeart/2005/8/layout/hProcess11"/>
    <dgm:cxn modelId="{07275C90-0AE2-4505-B45C-7C0E16962720}" type="presParOf" srcId="{7FF082BE-6FD0-41A3-BADC-07C2320C59B7}" destId="{5FE81A5E-4BB6-4E7D-BA7B-2EBD2B48EBB1}" srcOrd="1" destOrd="0" presId="urn:microsoft.com/office/officeart/2005/8/layout/hProcess11"/>
    <dgm:cxn modelId="{0B894ED7-EB3D-49F1-B76A-5DBF6E416183}" type="presParOf" srcId="{7FF082BE-6FD0-41A3-BADC-07C2320C59B7}" destId="{1A2595E6-48BF-436C-9B1A-39A199E2B8CF}" srcOrd="2" destOrd="0" presId="urn:microsoft.com/office/officeart/2005/8/layout/hProcess11"/>
    <dgm:cxn modelId="{CCEA898F-1EAA-4AB6-8C7F-5248EEA1E8D0}" type="presParOf" srcId="{F17A128B-9EFC-4E64-BB9A-4FF1A0D43E70}" destId="{AC2C948A-AE76-4BF1-95A3-E26AC5A6E8F5}" srcOrd="7" destOrd="0" presId="urn:microsoft.com/office/officeart/2005/8/layout/hProcess11"/>
    <dgm:cxn modelId="{F0088534-7EF7-4BE6-B19F-CF4A8B810DEB}" type="presParOf" srcId="{F17A128B-9EFC-4E64-BB9A-4FF1A0D43E70}" destId="{B882554F-C5A1-48A2-A932-7B260553FB7C}" srcOrd="8" destOrd="0" presId="urn:microsoft.com/office/officeart/2005/8/layout/hProcess11"/>
    <dgm:cxn modelId="{B6817A6C-D0FC-47C4-A511-337E9E6764AC}" type="presParOf" srcId="{B882554F-C5A1-48A2-A932-7B260553FB7C}" destId="{9632B0A4-2E50-4342-B73C-DC4408245CB1}" srcOrd="0" destOrd="0" presId="urn:microsoft.com/office/officeart/2005/8/layout/hProcess11"/>
    <dgm:cxn modelId="{6B76E5F3-F137-4CD5-ADAD-C128C3587E68}" type="presParOf" srcId="{B882554F-C5A1-48A2-A932-7B260553FB7C}" destId="{464B9249-3030-42F4-A403-7B3184027DEF}" srcOrd="1" destOrd="0" presId="urn:microsoft.com/office/officeart/2005/8/layout/hProcess11"/>
    <dgm:cxn modelId="{B0B4D9F1-97E2-4E31-89A6-844DCD76A0EC}" type="presParOf" srcId="{B882554F-C5A1-48A2-A932-7B260553FB7C}" destId="{7948BAF3-B7E7-4A66-84B5-72199787067B}" srcOrd="2" destOrd="0" presId="urn:microsoft.com/office/officeart/2005/8/layout/hProcess11"/>
    <dgm:cxn modelId="{9B8106C1-3F21-435A-9170-98FC63DAB242}" type="presParOf" srcId="{F17A128B-9EFC-4E64-BB9A-4FF1A0D43E70}" destId="{72042616-31C7-4B63-9B9A-70864AC7C84C}" srcOrd="9" destOrd="0" presId="urn:microsoft.com/office/officeart/2005/8/layout/hProcess11"/>
    <dgm:cxn modelId="{5E183446-BD5F-420D-BDF4-4509BBB68FD0}" type="presParOf" srcId="{F17A128B-9EFC-4E64-BB9A-4FF1A0D43E70}" destId="{78614F68-B062-4780-913C-7343066BC10C}" srcOrd="10" destOrd="0" presId="urn:microsoft.com/office/officeart/2005/8/layout/hProcess11"/>
    <dgm:cxn modelId="{FF302FFB-C93A-41CD-AE62-2C7A83BC313E}" type="presParOf" srcId="{78614F68-B062-4780-913C-7343066BC10C}" destId="{A94741BC-3190-45FD-BFBA-BD83ADB1D13E}" srcOrd="0" destOrd="0" presId="urn:microsoft.com/office/officeart/2005/8/layout/hProcess11"/>
    <dgm:cxn modelId="{DE33344A-44FA-40A4-A931-6D6BA715A9BF}" type="presParOf" srcId="{78614F68-B062-4780-913C-7343066BC10C}" destId="{045BDC94-C244-48CF-8E22-C471EE87A08A}" srcOrd="1" destOrd="0" presId="urn:microsoft.com/office/officeart/2005/8/layout/hProcess11"/>
    <dgm:cxn modelId="{F4071610-CD1A-4C32-8592-6F98D01B9373}" type="presParOf" srcId="{78614F68-B062-4780-913C-7343066BC10C}" destId="{7359AC06-ED5A-42CC-B75F-3F3C634F17FC}" srcOrd="2" destOrd="0" presId="urn:microsoft.com/office/officeart/2005/8/layout/hProcess11"/>
    <dgm:cxn modelId="{85D1147C-2AAA-480E-A41E-9177BDF697EF}" type="presParOf" srcId="{F17A128B-9EFC-4E64-BB9A-4FF1A0D43E70}" destId="{8E194994-EA3F-470E-913F-E6CF52FEDC28}" srcOrd="11" destOrd="0" presId="urn:microsoft.com/office/officeart/2005/8/layout/hProcess11"/>
    <dgm:cxn modelId="{ED896534-A8F0-4B9B-B39D-89998E938B55}" type="presParOf" srcId="{F17A128B-9EFC-4E64-BB9A-4FF1A0D43E70}" destId="{BE9F11EE-4211-437C-8F07-9E2474E64307}" srcOrd="12" destOrd="0" presId="urn:microsoft.com/office/officeart/2005/8/layout/hProcess11"/>
    <dgm:cxn modelId="{5FBDED20-50C1-4F23-BE93-74C79E97EDC5}" type="presParOf" srcId="{BE9F11EE-4211-437C-8F07-9E2474E64307}" destId="{54487F97-FA38-4172-9A24-D1204A26829B}" srcOrd="0" destOrd="0" presId="urn:microsoft.com/office/officeart/2005/8/layout/hProcess11"/>
    <dgm:cxn modelId="{3E6534F6-0A7B-4E44-AE13-B79DE80D85AE}" type="presParOf" srcId="{BE9F11EE-4211-437C-8F07-9E2474E64307}" destId="{EBB2E744-7E62-482B-8C40-20F1348FE1FD}" srcOrd="1" destOrd="0" presId="urn:microsoft.com/office/officeart/2005/8/layout/hProcess11"/>
    <dgm:cxn modelId="{EC1F2036-8BB2-4AF7-81A7-50C8911BB532}" type="presParOf" srcId="{BE9F11EE-4211-437C-8F07-9E2474E64307}" destId="{B580B952-780F-409E-8FAE-5CE63AF0782B}" srcOrd="2" destOrd="0" presId="urn:microsoft.com/office/officeart/2005/8/layout/hProcess11"/>
    <dgm:cxn modelId="{EF7780ED-4AE9-4C32-BD8A-A69C90F0333A}" type="presParOf" srcId="{F17A128B-9EFC-4E64-BB9A-4FF1A0D43E70}" destId="{4817EBBE-849E-4E84-BAA0-4BDACB03D96C}" srcOrd="13" destOrd="0" presId="urn:microsoft.com/office/officeart/2005/8/layout/hProcess11"/>
    <dgm:cxn modelId="{FC3553C9-57F6-4FF6-8A09-B62E2EA7883A}" type="presParOf" srcId="{F17A128B-9EFC-4E64-BB9A-4FF1A0D43E70}" destId="{F6F929E3-3F89-4E04-B0EB-F11368885EA3}" srcOrd="14" destOrd="0" presId="urn:microsoft.com/office/officeart/2005/8/layout/hProcess11"/>
    <dgm:cxn modelId="{D465316D-DB44-4427-B972-7E51337286A5}" type="presParOf" srcId="{F6F929E3-3F89-4E04-B0EB-F11368885EA3}" destId="{B46FD939-0FD1-4537-81C1-61B116D019FB}" srcOrd="0" destOrd="0" presId="urn:microsoft.com/office/officeart/2005/8/layout/hProcess11"/>
    <dgm:cxn modelId="{A0C48528-3DF6-468E-9ED1-0BFEA756F77B}" type="presParOf" srcId="{F6F929E3-3F89-4E04-B0EB-F11368885EA3}" destId="{7CBCA01F-9F9A-4B9F-ADCB-34FDFE6984C9}" srcOrd="1" destOrd="0" presId="urn:microsoft.com/office/officeart/2005/8/layout/hProcess11"/>
    <dgm:cxn modelId="{C42B11F1-442E-469F-99EF-A027F6B077A6}" type="presParOf" srcId="{F6F929E3-3F89-4E04-B0EB-F11368885EA3}" destId="{F7340528-472F-4226-8726-22F5E21857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1E4A542-3480-44F7-B8F8-34AB881D0390}" type="doc">
      <dgm:prSet loTypeId="urn:microsoft.com/office/officeart/2005/8/layout/hProcess11" loCatId="process" qsTypeId="urn:microsoft.com/office/officeart/2005/8/quickstyle/simple2" qsCatId="simple" csTypeId="urn:microsoft.com/office/officeart/2005/8/colors/colorful5" csCatId="colorful" phldr="1"/>
      <dgm:spPr/>
      <dgm:t>
        <a:bodyPr/>
        <a:lstStyle/>
        <a:p>
          <a:endParaRPr lang="en-US"/>
        </a:p>
      </dgm:t>
    </dgm:pt>
    <dgm:pt modelId="{D19E3AF3-C65A-4ADC-907C-C6858A88FFA4}">
      <dgm:prSet/>
      <dgm:spPr/>
      <dgm:t>
        <a:bodyPr/>
        <a:lstStyle/>
        <a:p>
          <a:r>
            <a:rPr lang="en-US" b="0" i="0" dirty="0"/>
            <a:t>Analyze the product</a:t>
          </a:r>
          <a:endParaRPr lang="en-US" dirty="0"/>
        </a:p>
      </dgm:t>
    </dgm:pt>
    <dgm:pt modelId="{F811ED5C-E1B1-4C9B-B3B6-179EF01AAF86}" type="parTrans" cxnId="{C2C4C6E9-C2CD-4699-8F8B-132FE5CF5E13}">
      <dgm:prSet/>
      <dgm:spPr/>
      <dgm:t>
        <a:bodyPr/>
        <a:lstStyle/>
        <a:p>
          <a:endParaRPr lang="en-US"/>
        </a:p>
      </dgm:t>
    </dgm:pt>
    <dgm:pt modelId="{1CF29488-7BA7-4F54-9C7D-F550F010CAA8}" type="sibTrans" cxnId="{C2C4C6E9-C2CD-4699-8F8B-132FE5CF5E13}">
      <dgm:prSet/>
      <dgm:spPr/>
      <dgm:t>
        <a:bodyPr/>
        <a:lstStyle/>
        <a:p>
          <a:endParaRPr lang="en-US"/>
        </a:p>
      </dgm:t>
    </dgm:pt>
    <dgm:pt modelId="{00851832-BC78-461E-994E-8D577170D925}">
      <dgm:prSet/>
      <dgm:spPr/>
      <dgm:t>
        <a:bodyPr/>
        <a:lstStyle/>
        <a:p>
          <a:r>
            <a:rPr lang="en-US" b="0" i="0"/>
            <a:t>Design the Test Strategy</a:t>
          </a:r>
          <a:endParaRPr lang="en-US"/>
        </a:p>
      </dgm:t>
    </dgm:pt>
    <dgm:pt modelId="{4453759B-2641-4016-997D-B3FEA81DE1BF}" type="parTrans" cxnId="{FA000103-C93D-4529-B3F4-3887C896E493}">
      <dgm:prSet/>
      <dgm:spPr/>
      <dgm:t>
        <a:bodyPr/>
        <a:lstStyle/>
        <a:p>
          <a:endParaRPr lang="en-US"/>
        </a:p>
      </dgm:t>
    </dgm:pt>
    <dgm:pt modelId="{86AB83B4-5FD3-4155-A6F3-DCAEC0093CB4}" type="sibTrans" cxnId="{FA000103-C93D-4529-B3F4-3887C896E493}">
      <dgm:prSet/>
      <dgm:spPr/>
      <dgm:t>
        <a:bodyPr/>
        <a:lstStyle/>
        <a:p>
          <a:endParaRPr lang="en-US"/>
        </a:p>
      </dgm:t>
    </dgm:pt>
    <dgm:pt modelId="{A3FAA07C-1C4F-4979-8384-DC6B01E22F02}">
      <dgm:prSet/>
      <dgm:spPr/>
      <dgm:t>
        <a:bodyPr/>
        <a:lstStyle/>
        <a:p>
          <a:r>
            <a:rPr lang="en-US" b="0" i="0"/>
            <a:t>Define the Test Objectives</a:t>
          </a:r>
          <a:endParaRPr lang="en-US"/>
        </a:p>
      </dgm:t>
    </dgm:pt>
    <dgm:pt modelId="{7030426A-6C7B-4D95-B45F-DD1A9A78E55B}" type="parTrans" cxnId="{B5F60DBB-7BAA-4B66-887C-FEDC116521EA}">
      <dgm:prSet/>
      <dgm:spPr/>
      <dgm:t>
        <a:bodyPr/>
        <a:lstStyle/>
        <a:p>
          <a:endParaRPr lang="en-US"/>
        </a:p>
      </dgm:t>
    </dgm:pt>
    <dgm:pt modelId="{41A4C613-5037-4104-88D0-2DB33D23C274}" type="sibTrans" cxnId="{B5F60DBB-7BAA-4B66-887C-FEDC116521EA}">
      <dgm:prSet/>
      <dgm:spPr/>
      <dgm:t>
        <a:bodyPr/>
        <a:lstStyle/>
        <a:p>
          <a:endParaRPr lang="en-US"/>
        </a:p>
      </dgm:t>
    </dgm:pt>
    <dgm:pt modelId="{FE1C434F-F5B5-4DAC-AB15-AC931AF3FDA2}">
      <dgm:prSet/>
      <dgm:spPr/>
      <dgm:t>
        <a:bodyPr/>
        <a:lstStyle/>
        <a:p>
          <a:r>
            <a:rPr lang="en-US" b="0" i="0" dirty="0"/>
            <a:t>Define Test Criteria</a:t>
          </a:r>
          <a:endParaRPr lang="en-US" dirty="0"/>
        </a:p>
      </dgm:t>
    </dgm:pt>
    <dgm:pt modelId="{AC795D33-AC92-4168-BF94-CBD954D30133}" type="parTrans" cxnId="{120314D4-C77D-4BF1-9E6E-290A4B243C70}">
      <dgm:prSet/>
      <dgm:spPr/>
      <dgm:t>
        <a:bodyPr/>
        <a:lstStyle/>
        <a:p>
          <a:endParaRPr lang="en-US"/>
        </a:p>
      </dgm:t>
    </dgm:pt>
    <dgm:pt modelId="{796B3F4F-9AD2-4E97-A5AD-B1B636124B27}" type="sibTrans" cxnId="{120314D4-C77D-4BF1-9E6E-290A4B243C70}">
      <dgm:prSet/>
      <dgm:spPr/>
      <dgm:t>
        <a:bodyPr/>
        <a:lstStyle/>
        <a:p>
          <a:endParaRPr lang="en-US"/>
        </a:p>
      </dgm:t>
    </dgm:pt>
    <dgm:pt modelId="{A1F57622-252F-4F32-9D90-604A13C57E3E}">
      <dgm:prSet/>
      <dgm:spPr/>
      <dgm:t>
        <a:bodyPr/>
        <a:lstStyle/>
        <a:p>
          <a:r>
            <a:rPr lang="en-US" b="0" i="0"/>
            <a:t>Resource Planning</a:t>
          </a:r>
          <a:endParaRPr lang="en-US"/>
        </a:p>
      </dgm:t>
    </dgm:pt>
    <dgm:pt modelId="{EE281595-2E07-48AE-B95E-3737144AB36F}" type="parTrans" cxnId="{91D61188-B75E-49C0-A449-6941D76230C8}">
      <dgm:prSet/>
      <dgm:spPr/>
      <dgm:t>
        <a:bodyPr/>
        <a:lstStyle/>
        <a:p>
          <a:endParaRPr lang="en-US"/>
        </a:p>
      </dgm:t>
    </dgm:pt>
    <dgm:pt modelId="{C78319A8-73B7-4067-936C-9A656A0B3435}" type="sibTrans" cxnId="{91D61188-B75E-49C0-A449-6941D76230C8}">
      <dgm:prSet/>
      <dgm:spPr/>
      <dgm:t>
        <a:bodyPr/>
        <a:lstStyle/>
        <a:p>
          <a:endParaRPr lang="en-US"/>
        </a:p>
      </dgm:t>
    </dgm:pt>
    <dgm:pt modelId="{3A2C34B8-A075-4D33-A5A5-366F376B1F87}">
      <dgm:prSet/>
      <dgm:spPr/>
      <dgm:t>
        <a:bodyPr/>
        <a:lstStyle/>
        <a:p>
          <a:r>
            <a:rPr lang="en-US" b="0" i="0"/>
            <a:t>Plan Test Environment</a:t>
          </a:r>
          <a:endParaRPr lang="en-US"/>
        </a:p>
      </dgm:t>
    </dgm:pt>
    <dgm:pt modelId="{A3FFF7ED-8434-416D-8756-E70B5A37C1FC}" type="parTrans" cxnId="{D2225D08-95F3-48DC-ACA3-06F9F8742707}">
      <dgm:prSet/>
      <dgm:spPr/>
      <dgm:t>
        <a:bodyPr/>
        <a:lstStyle/>
        <a:p>
          <a:endParaRPr lang="en-US"/>
        </a:p>
      </dgm:t>
    </dgm:pt>
    <dgm:pt modelId="{7F4622F2-EC61-4B66-BDAE-217E6FBDDFAD}" type="sibTrans" cxnId="{D2225D08-95F3-48DC-ACA3-06F9F8742707}">
      <dgm:prSet/>
      <dgm:spPr/>
      <dgm:t>
        <a:bodyPr/>
        <a:lstStyle/>
        <a:p>
          <a:endParaRPr lang="en-US"/>
        </a:p>
      </dgm:t>
    </dgm:pt>
    <dgm:pt modelId="{A9DCF47B-6090-4029-9D38-D380F45DC4CA}">
      <dgm:prSet/>
      <dgm:spPr/>
      <dgm:t>
        <a:bodyPr/>
        <a:lstStyle/>
        <a:p>
          <a:r>
            <a:rPr lang="en-US" b="0" i="0"/>
            <a:t>Schedule &amp; Estimation</a:t>
          </a:r>
          <a:endParaRPr lang="en-US"/>
        </a:p>
      </dgm:t>
    </dgm:pt>
    <dgm:pt modelId="{2039A421-9C34-4AD8-B4FD-4FC785D0E893}" type="parTrans" cxnId="{972C89A2-746F-44AA-9554-79A2C5287DFC}">
      <dgm:prSet/>
      <dgm:spPr/>
      <dgm:t>
        <a:bodyPr/>
        <a:lstStyle/>
        <a:p>
          <a:endParaRPr lang="en-US"/>
        </a:p>
      </dgm:t>
    </dgm:pt>
    <dgm:pt modelId="{CEC7F308-5609-4EB1-B11F-5B94BE1043C3}" type="sibTrans" cxnId="{972C89A2-746F-44AA-9554-79A2C5287DFC}">
      <dgm:prSet/>
      <dgm:spPr/>
      <dgm:t>
        <a:bodyPr/>
        <a:lstStyle/>
        <a:p>
          <a:endParaRPr lang="en-US"/>
        </a:p>
      </dgm:t>
    </dgm:pt>
    <dgm:pt modelId="{0156C014-BF08-49E3-8BC8-FAAD89C82D88}">
      <dgm:prSet/>
      <dgm:spPr/>
      <dgm:t>
        <a:bodyPr/>
        <a:lstStyle/>
        <a:p>
          <a:r>
            <a:rPr lang="en-US" b="0" i="0"/>
            <a:t>Determine Test Deliverables</a:t>
          </a:r>
          <a:endParaRPr lang="en-US"/>
        </a:p>
      </dgm:t>
    </dgm:pt>
    <dgm:pt modelId="{375B2FC0-9EF5-4DDB-92F9-6915866F54F2}" type="parTrans" cxnId="{46286F8C-7D1F-4942-9887-A5CDF64CD8DC}">
      <dgm:prSet/>
      <dgm:spPr/>
      <dgm:t>
        <a:bodyPr/>
        <a:lstStyle/>
        <a:p>
          <a:endParaRPr lang="en-US"/>
        </a:p>
      </dgm:t>
    </dgm:pt>
    <dgm:pt modelId="{40CD8BB5-0453-4A39-838F-743E542672DF}" type="sibTrans" cxnId="{46286F8C-7D1F-4942-9887-A5CDF64CD8DC}">
      <dgm:prSet/>
      <dgm:spPr/>
      <dgm:t>
        <a:bodyPr/>
        <a:lstStyle/>
        <a:p>
          <a:endParaRPr lang="en-US"/>
        </a:p>
      </dgm:t>
    </dgm:pt>
    <dgm:pt modelId="{FBC4B455-F72C-4C3C-A00B-2D6212AD9429}" type="pres">
      <dgm:prSet presAssocID="{61E4A542-3480-44F7-B8F8-34AB881D0390}" presName="Name0" presStyleCnt="0">
        <dgm:presLayoutVars>
          <dgm:dir/>
          <dgm:resizeHandles val="exact"/>
        </dgm:presLayoutVars>
      </dgm:prSet>
      <dgm:spPr/>
    </dgm:pt>
    <dgm:pt modelId="{FB2502F0-0BCC-423F-9AE9-9DCF3E410533}" type="pres">
      <dgm:prSet presAssocID="{61E4A542-3480-44F7-B8F8-34AB881D0390}" presName="arrow" presStyleLbl="bgShp" presStyleIdx="0" presStyleCnt="1"/>
      <dgm:spPr/>
    </dgm:pt>
    <dgm:pt modelId="{F17A128B-9EFC-4E64-BB9A-4FF1A0D43E70}" type="pres">
      <dgm:prSet presAssocID="{61E4A542-3480-44F7-B8F8-34AB881D0390}" presName="points" presStyleCnt="0"/>
      <dgm:spPr/>
    </dgm:pt>
    <dgm:pt modelId="{C362AFAA-763D-4C97-88F8-D325F5CA47DB}" type="pres">
      <dgm:prSet presAssocID="{D19E3AF3-C65A-4ADC-907C-C6858A88FFA4}" presName="compositeA" presStyleCnt="0"/>
      <dgm:spPr/>
    </dgm:pt>
    <dgm:pt modelId="{658F51E0-05BD-4E19-BCA2-39FDE699B422}" type="pres">
      <dgm:prSet presAssocID="{D19E3AF3-C65A-4ADC-907C-C6858A88FFA4}" presName="textA" presStyleLbl="revTx" presStyleIdx="0" presStyleCnt="8">
        <dgm:presLayoutVars>
          <dgm:bulletEnabled val="1"/>
        </dgm:presLayoutVars>
      </dgm:prSet>
      <dgm:spPr/>
    </dgm:pt>
    <dgm:pt modelId="{E266CDFF-B626-4F6B-A2C5-357C59290EC1}" type="pres">
      <dgm:prSet presAssocID="{D19E3AF3-C65A-4ADC-907C-C6858A88FFA4}" presName="circleA" presStyleLbl="node1" presStyleIdx="0" presStyleCnt="8"/>
      <dgm:spPr/>
    </dgm:pt>
    <dgm:pt modelId="{C4247028-E599-405F-A922-EFDD654F0ADF}" type="pres">
      <dgm:prSet presAssocID="{D19E3AF3-C65A-4ADC-907C-C6858A88FFA4}" presName="spaceA" presStyleCnt="0"/>
      <dgm:spPr/>
    </dgm:pt>
    <dgm:pt modelId="{4BB17F17-7425-4863-B3F9-24154FD012B9}" type="pres">
      <dgm:prSet presAssocID="{1CF29488-7BA7-4F54-9C7D-F550F010CAA8}" presName="space" presStyleCnt="0"/>
      <dgm:spPr/>
    </dgm:pt>
    <dgm:pt modelId="{25F46930-AA40-4C0C-831A-6BF63FCD6B69}" type="pres">
      <dgm:prSet presAssocID="{00851832-BC78-461E-994E-8D577170D925}" presName="compositeB" presStyleCnt="0"/>
      <dgm:spPr/>
    </dgm:pt>
    <dgm:pt modelId="{C467E63F-4562-49B9-948B-C85CAE9ED955}" type="pres">
      <dgm:prSet presAssocID="{00851832-BC78-461E-994E-8D577170D925}" presName="textB" presStyleLbl="revTx" presStyleIdx="1" presStyleCnt="8">
        <dgm:presLayoutVars>
          <dgm:bulletEnabled val="1"/>
        </dgm:presLayoutVars>
      </dgm:prSet>
      <dgm:spPr/>
    </dgm:pt>
    <dgm:pt modelId="{6F7C0894-862A-4345-A25B-26A7AEA5B595}" type="pres">
      <dgm:prSet presAssocID="{00851832-BC78-461E-994E-8D577170D925}" presName="circleB" presStyleLbl="node1" presStyleIdx="1" presStyleCnt="8"/>
      <dgm:spPr/>
    </dgm:pt>
    <dgm:pt modelId="{1907DB6C-CA4F-4537-A111-52BDAF2FAC29}" type="pres">
      <dgm:prSet presAssocID="{00851832-BC78-461E-994E-8D577170D925}" presName="spaceB" presStyleCnt="0"/>
      <dgm:spPr/>
    </dgm:pt>
    <dgm:pt modelId="{8EA059FB-08E2-415D-B6B9-CC02FFB3649D}" type="pres">
      <dgm:prSet presAssocID="{86AB83B4-5FD3-4155-A6F3-DCAEC0093CB4}" presName="space" presStyleCnt="0"/>
      <dgm:spPr/>
    </dgm:pt>
    <dgm:pt modelId="{15F597CF-B364-4E36-9F30-F638665976DD}" type="pres">
      <dgm:prSet presAssocID="{A3FAA07C-1C4F-4979-8384-DC6B01E22F02}" presName="compositeA" presStyleCnt="0"/>
      <dgm:spPr/>
    </dgm:pt>
    <dgm:pt modelId="{64CD6EC2-5DE8-4DBC-B86A-01ACA3C9FA94}" type="pres">
      <dgm:prSet presAssocID="{A3FAA07C-1C4F-4979-8384-DC6B01E22F02}" presName="textA" presStyleLbl="revTx" presStyleIdx="2" presStyleCnt="8">
        <dgm:presLayoutVars>
          <dgm:bulletEnabled val="1"/>
        </dgm:presLayoutVars>
      </dgm:prSet>
      <dgm:spPr/>
    </dgm:pt>
    <dgm:pt modelId="{A981A07B-9CB2-46BA-8B4E-E962D79AB5CB}" type="pres">
      <dgm:prSet presAssocID="{A3FAA07C-1C4F-4979-8384-DC6B01E22F02}" presName="circleA" presStyleLbl="node1" presStyleIdx="2" presStyleCnt="8"/>
      <dgm:spPr/>
    </dgm:pt>
    <dgm:pt modelId="{A50EDDCE-BA2B-4EBC-A44F-3E1065BA317A}" type="pres">
      <dgm:prSet presAssocID="{A3FAA07C-1C4F-4979-8384-DC6B01E22F02}" presName="spaceA" presStyleCnt="0"/>
      <dgm:spPr/>
    </dgm:pt>
    <dgm:pt modelId="{45B107D2-E08A-4B01-94A5-3CC5B426FCCB}" type="pres">
      <dgm:prSet presAssocID="{41A4C613-5037-4104-88D0-2DB33D23C274}" presName="space" presStyleCnt="0"/>
      <dgm:spPr/>
    </dgm:pt>
    <dgm:pt modelId="{7FF082BE-6FD0-41A3-BADC-07C2320C59B7}" type="pres">
      <dgm:prSet presAssocID="{FE1C434F-F5B5-4DAC-AB15-AC931AF3FDA2}" presName="compositeB" presStyleCnt="0"/>
      <dgm:spPr/>
    </dgm:pt>
    <dgm:pt modelId="{1C7E5F3C-BD1E-4A8E-8C9B-7B3451616621}" type="pres">
      <dgm:prSet presAssocID="{FE1C434F-F5B5-4DAC-AB15-AC931AF3FDA2}" presName="textB" presStyleLbl="revTx" presStyleIdx="3" presStyleCnt="8">
        <dgm:presLayoutVars>
          <dgm:bulletEnabled val="1"/>
        </dgm:presLayoutVars>
      </dgm:prSet>
      <dgm:spPr/>
    </dgm:pt>
    <dgm:pt modelId="{5FE81A5E-4BB6-4E7D-BA7B-2EBD2B48EBB1}" type="pres">
      <dgm:prSet presAssocID="{FE1C434F-F5B5-4DAC-AB15-AC931AF3FDA2}" presName="circleB" presStyleLbl="node1" presStyleIdx="3" presStyleCnt="8"/>
      <dgm:spPr/>
    </dgm:pt>
    <dgm:pt modelId="{1A2595E6-48BF-436C-9B1A-39A199E2B8CF}" type="pres">
      <dgm:prSet presAssocID="{FE1C434F-F5B5-4DAC-AB15-AC931AF3FDA2}" presName="spaceB" presStyleCnt="0"/>
      <dgm:spPr/>
    </dgm:pt>
    <dgm:pt modelId="{AC2C948A-AE76-4BF1-95A3-E26AC5A6E8F5}" type="pres">
      <dgm:prSet presAssocID="{796B3F4F-9AD2-4E97-A5AD-B1B636124B27}" presName="space" presStyleCnt="0"/>
      <dgm:spPr/>
    </dgm:pt>
    <dgm:pt modelId="{B882554F-C5A1-48A2-A932-7B260553FB7C}" type="pres">
      <dgm:prSet presAssocID="{A1F57622-252F-4F32-9D90-604A13C57E3E}" presName="compositeA" presStyleCnt="0"/>
      <dgm:spPr/>
    </dgm:pt>
    <dgm:pt modelId="{9632B0A4-2E50-4342-B73C-DC4408245CB1}" type="pres">
      <dgm:prSet presAssocID="{A1F57622-252F-4F32-9D90-604A13C57E3E}" presName="textA" presStyleLbl="revTx" presStyleIdx="4" presStyleCnt="8">
        <dgm:presLayoutVars>
          <dgm:bulletEnabled val="1"/>
        </dgm:presLayoutVars>
      </dgm:prSet>
      <dgm:spPr/>
    </dgm:pt>
    <dgm:pt modelId="{464B9249-3030-42F4-A403-7B3184027DEF}" type="pres">
      <dgm:prSet presAssocID="{A1F57622-252F-4F32-9D90-604A13C57E3E}" presName="circleA" presStyleLbl="node1" presStyleIdx="4" presStyleCnt="8"/>
      <dgm:spPr/>
    </dgm:pt>
    <dgm:pt modelId="{7948BAF3-B7E7-4A66-84B5-72199787067B}" type="pres">
      <dgm:prSet presAssocID="{A1F57622-252F-4F32-9D90-604A13C57E3E}" presName="spaceA" presStyleCnt="0"/>
      <dgm:spPr/>
    </dgm:pt>
    <dgm:pt modelId="{72042616-31C7-4B63-9B9A-70864AC7C84C}" type="pres">
      <dgm:prSet presAssocID="{C78319A8-73B7-4067-936C-9A656A0B3435}" presName="space" presStyleCnt="0"/>
      <dgm:spPr/>
    </dgm:pt>
    <dgm:pt modelId="{78614F68-B062-4780-913C-7343066BC10C}" type="pres">
      <dgm:prSet presAssocID="{3A2C34B8-A075-4D33-A5A5-366F376B1F87}" presName="compositeB" presStyleCnt="0"/>
      <dgm:spPr/>
    </dgm:pt>
    <dgm:pt modelId="{A94741BC-3190-45FD-BFBA-BD83ADB1D13E}" type="pres">
      <dgm:prSet presAssocID="{3A2C34B8-A075-4D33-A5A5-366F376B1F87}" presName="textB" presStyleLbl="revTx" presStyleIdx="5" presStyleCnt="8">
        <dgm:presLayoutVars>
          <dgm:bulletEnabled val="1"/>
        </dgm:presLayoutVars>
      </dgm:prSet>
      <dgm:spPr/>
    </dgm:pt>
    <dgm:pt modelId="{045BDC94-C244-48CF-8E22-C471EE87A08A}" type="pres">
      <dgm:prSet presAssocID="{3A2C34B8-A075-4D33-A5A5-366F376B1F87}" presName="circleB" presStyleLbl="node1" presStyleIdx="5" presStyleCnt="8"/>
      <dgm:spPr/>
    </dgm:pt>
    <dgm:pt modelId="{7359AC06-ED5A-42CC-B75F-3F3C634F17FC}" type="pres">
      <dgm:prSet presAssocID="{3A2C34B8-A075-4D33-A5A5-366F376B1F87}" presName="spaceB" presStyleCnt="0"/>
      <dgm:spPr/>
    </dgm:pt>
    <dgm:pt modelId="{8E194994-EA3F-470E-913F-E6CF52FEDC28}" type="pres">
      <dgm:prSet presAssocID="{7F4622F2-EC61-4B66-BDAE-217E6FBDDFAD}" presName="space" presStyleCnt="0"/>
      <dgm:spPr/>
    </dgm:pt>
    <dgm:pt modelId="{BE9F11EE-4211-437C-8F07-9E2474E64307}" type="pres">
      <dgm:prSet presAssocID="{A9DCF47B-6090-4029-9D38-D380F45DC4CA}" presName="compositeA" presStyleCnt="0"/>
      <dgm:spPr/>
    </dgm:pt>
    <dgm:pt modelId="{54487F97-FA38-4172-9A24-D1204A26829B}" type="pres">
      <dgm:prSet presAssocID="{A9DCF47B-6090-4029-9D38-D380F45DC4CA}" presName="textA" presStyleLbl="revTx" presStyleIdx="6" presStyleCnt="8">
        <dgm:presLayoutVars>
          <dgm:bulletEnabled val="1"/>
        </dgm:presLayoutVars>
      </dgm:prSet>
      <dgm:spPr/>
    </dgm:pt>
    <dgm:pt modelId="{EBB2E744-7E62-482B-8C40-20F1348FE1FD}" type="pres">
      <dgm:prSet presAssocID="{A9DCF47B-6090-4029-9D38-D380F45DC4CA}" presName="circleA" presStyleLbl="node1" presStyleIdx="6" presStyleCnt="8"/>
      <dgm:spPr/>
    </dgm:pt>
    <dgm:pt modelId="{B580B952-780F-409E-8FAE-5CE63AF0782B}" type="pres">
      <dgm:prSet presAssocID="{A9DCF47B-6090-4029-9D38-D380F45DC4CA}" presName="spaceA" presStyleCnt="0"/>
      <dgm:spPr/>
    </dgm:pt>
    <dgm:pt modelId="{4817EBBE-849E-4E84-BAA0-4BDACB03D96C}" type="pres">
      <dgm:prSet presAssocID="{CEC7F308-5609-4EB1-B11F-5B94BE1043C3}" presName="space" presStyleCnt="0"/>
      <dgm:spPr/>
    </dgm:pt>
    <dgm:pt modelId="{F6F929E3-3F89-4E04-B0EB-F11368885EA3}" type="pres">
      <dgm:prSet presAssocID="{0156C014-BF08-49E3-8BC8-FAAD89C82D88}" presName="compositeB" presStyleCnt="0"/>
      <dgm:spPr/>
    </dgm:pt>
    <dgm:pt modelId="{B46FD939-0FD1-4537-81C1-61B116D019FB}" type="pres">
      <dgm:prSet presAssocID="{0156C014-BF08-49E3-8BC8-FAAD89C82D88}" presName="textB" presStyleLbl="revTx" presStyleIdx="7" presStyleCnt="8">
        <dgm:presLayoutVars>
          <dgm:bulletEnabled val="1"/>
        </dgm:presLayoutVars>
      </dgm:prSet>
      <dgm:spPr/>
    </dgm:pt>
    <dgm:pt modelId="{7CBCA01F-9F9A-4B9F-ADCB-34FDFE6984C9}" type="pres">
      <dgm:prSet presAssocID="{0156C014-BF08-49E3-8BC8-FAAD89C82D88}" presName="circleB" presStyleLbl="node1" presStyleIdx="7" presStyleCnt="8"/>
      <dgm:spPr/>
    </dgm:pt>
    <dgm:pt modelId="{F7340528-472F-4226-8726-22F5E2185700}" type="pres">
      <dgm:prSet presAssocID="{0156C014-BF08-49E3-8BC8-FAAD89C82D88}" presName="spaceB" presStyleCnt="0"/>
      <dgm:spPr/>
    </dgm:pt>
  </dgm:ptLst>
  <dgm:cxnLst>
    <dgm:cxn modelId="{FA000103-C93D-4529-B3F4-3887C896E493}" srcId="{61E4A542-3480-44F7-B8F8-34AB881D0390}" destId="{00851832-BC78-461E-994E-8D577170D925}" srcOrd="1" destOrd="0" parTransId="{4453759B-2641-4016-997D-B3FEA81DE1BF}" sibTransId="{86AB83B4-5FD3-4155-A6F3-DCAEC0093CB4}"/>
    <dgm:cxn modelId="{D2225D08-95F3-48DC-ACA3-06F9F8742707}" srcId="{61E4A542-3480-44F7-B8F8-34AB881D0390}" destId="{3A2C34B8-A075-4D33-A5A5-366F376B1F87}" srcOrd="5" destOrd="0" parTransId="{A3FFF7ED-8434-416D-8756-E70B5A37C1FC}" sibTransId="{7F4622F2-EC61-4B66-BDAE-217E6FBDDFAD}"/>
    <dgm:cxn modelId="{8F3B7624-F81A-4EED-BCFE-A5301930C062}" type="presOf" srcId="{61E4A542-3480-44F7-B8F8-34AB881D0390}" destId="{FBC4B455-F72C-4C3C-A00B-2D6212AD9429}" srcOrd="0" destOrd="0" presId="urn:microsoft.com/office/officeart/2005/8/layout/hProcess11"/>
    <dgm:cxn modelId="{DBDE5244-DE11-4351-9EE5-2BAFD8F86FF8}" type="presOf" srcId="{3A2C34B8-A075-4D33-A5A5-366F376B1F87}" destId="{A94741BC-3190-45FD-BFBA-BD83ADB1D13E}" srcOrd="0" destOrd="0" presId="urn:microsoft.com/office/officeart/2005/8/layout/hProcess11"/>
    <dgm:cxn modelId="{2D47326E-FC75-43EC-B4D6-19EE73E84C67}" type="presOf" srcId="{A9DCF47B-6090-4029-9D38-D380F45DC4CA}" destId="{54487F97-FA38-4172-9A24-D1204A26829B}" srcOrd="0" destOrd="0" presId="urn:microsoft.com/office/officeart/2005/8/layout/hProcess11"/>
    <dgm:cxn modelId="{FE0C3A70-90C2-49D6-AC03-F9A56F60C8E6}" type="presOf" srcId="{A1F57622-252F-4F32-9D90-604A13C57E3E}" destId="{9632B0A4-2E50-4342-B73C-DC4408245CB1}" srcOrd="0" destOrd="0" presId="urn:microsoft.com/office/officeart/2005/8/layout/hProcess11"/>
    <dgm:cxn modelId="{5D050D7C-4993-4E54-8B33-F88D771A5DAF}" type="presOf" srcId="{A3FAA07C-1C4F-4979-8384-DC6B01E22F02}" destId="{64CD6EC2-5DE8-4DBC-B86A-01ACA3C9FA94}" srcOrd="0" destOrd="0" presId="urn:microsoft.com/office/officeart/2005/8/layout/hProcess11"/>
    <dgm:cxn modelId="{C9FF497D-FAB3-4467-B407-21594709508D}" type="presOf" srcId="{D19E3AF3-C65A-4ADC-907C-C6858A88FFA4}" destId="{658F51E0-05BD-4E19-BCA2-39FDE699B422}" srcOrd="0" destOrd="0" presId="urn:microsoft.com/office/officeart/2005/8/layout/hProcess11"/>
    <dgm:cxn modelId="{91D61188-B75E-49C0-A449-6941D76230C8}" srcId="{61E4A542-3480-44F7-B8F8-34AB881D0390}" destId="{A1F57622-252F-4F32-9D90-604A13C57E3E}" srcOrd="4" destOrd="0" parTransId="{EE281595-2E07-48AE-B95E-3737144AB36F}" sibTransId="{C78319A8-73B7-4067-936C-9A656A0B3435}"/>
    <dgm:cxn modelId="{46286F8C-7D1F-4942-9887-A5CDF64CD8DC}" srcId="{61E4A542-3480-44F7-B8F8-34AB881D0390}" destId="{0156C014-BF08-49E3-8BC8-FAAD89C82D88}" srcOrd="7" destOrd="0" parTransId="{375B2FC0-9EF5-4DDB-92F9-6915866F54F2}" sibTransId="{40CD8BB5-0453-4A39-838F-743E542672DF}"/>
    <dgm:cxn modelId="{44F949A1-8E79-40CB-BD52-0BE066A3AD0A}" type="presOf" srcId="{00851832-BC78-461E-994E-8D577170D925}" destId="{C467E63F-4562-49B9-948B-C85CAE9ED955}" srcOrd="0" destOrd="0" presId="urn:microsoft.com/office/officeart/2005/8/layout/hProcess11"/>
    <dgm:cxn modelId="{972C89A2-746F-44AA-9554-79A2C5287DFC}" srcId="{61E4A542-3480-44F7-B8F8-34AB881D0390}" destId="{A9DCF47B-6090-4029-9D38-D380F45DC4CA}" srcOrd="6" destOrd="0" parTransId="{2039A421-9C34-4AD8-B4FD-4FC785D0E893}" sibTransId="{CEC7F308-5609-4EB1-B11F-5B94BE1043C3}"/>
    <dgm:cxn modelId="{3E1CDDA9-23D4-458E-9A5B-291E197594B5}" type="presOf" srcId="{0156C014-BF08-49E3-8BC8-FAAD89C82D88}" destId="{B46FD939-0FD1-4537-81C1-61B116D019FB}" srcOrd="0" destOrd="0" presId="urn:microsoft.com/office/officeart/2005/8/layout/hProcess11"/>
    <dgm:cxn modelId="{B5F60DBB-7BAA-4B66-887C-FEDC116521EA}" srcId="{61E4A542-3480-44F7-B8F8-34AB881D0390}" destId="{A3FAA07C-1C4F-4979-8384-DC6B01E22F02}" srcOrd="2" destOrd="0" parTransId="{7030426A-6C7B-4D95-B45F-DD1A9A78E55B}" sibTransId="{41A4C613-5037-4104-88D0-2DB33D23C274}"/>
    <dgm:cxn modelId="{120314D4-C77D-4BF1-9E6E-290A4B243C70}" srcId="{61E4A542-3480-44F7-B8F8-34AB881D0390}" destId="{FE1C434F-F5B5-4DAC-AB15-AC931AF3FDA2}" srcOrd="3" destOrd="0" parTransId="{AC795D33-AC92-4168-BF94-CBD954D30133}" sibTransId="{796B3F4F-9AD2-4E97-A5AD-B1B636124B27}"/>
    <dgm:cxn modelId="{C2C4C6E9-C2CD-4699-8F8B-132FE5CF5E13}" srcId="{61E4A542-3480-44F7-B8F8-34AB881D0390}" destId="{D19E3AF3-C65A-4ADC-907C-C6858A88FFA4}" srcOrd="0" destOrd="0" parTransId="{F811ED5C-E1B1-4C9B-B3B6-179EF01AAF86}" sibTransId="{1CF29488-7BA7-4F54-9C7D-F550F010CAA8}"/>
    <dgm:cxn modelId="{FAC7FDF4-D79B-464E-A356-034384BB1457}" type="presOf" srcId="{FE1C434F-F5B5-4DAC-AB15-AC931AF3FDA2}" destId="{1C7E5F3C-BD1E-4A8E-8C9B-7B3451616621}" srcOrd="0" destOrd="0" presId="urn:microsoft.com/office/officeart/2005/8/layout/hProcess11"/>
    <dgm:cxn modelId="{15C09FCC-1556-4670-9C44-5E6E7FC25B3E}" type="presParOf" srcId="{FBC4B455-F72C-4C3C-A00B-2D6212AD9429}" destId="{FB2502F0-0BCC-423F-9AE9-9DCF3E410533}" srcOrd="0" destOrd="0" presId="urn:microsoft.com/office/officeart/2005/8/layout/hProcess11"/>
    <dgm:cxn modelId="{8C5D9871-D575-4B0C-8AFC-6C3C34DF21D4}" type="presParOf" srcId="{FBC4B455-F72C-4C3C-A00B-2D6212AD9429}" destId="{F17A128B-9EFC-4E64-BB9A-4FF1A0D43E70}" srcOrd="1" destOrd="0" presId="urn:microsoft.com/office/officeart/2005/8/layout/hProcess11"/>
    <dgm:cxn modelId="{7823103C-DF8E-4012-AC68-D3D832CF02B1}" type="presParOf" srcId="{F17A128B-9EFC-4E64-BB9A-4FF1A0D43E70}" destId="{C362AFAA-763D-4C97-88F8-D325F5CA47DB}" srcOrd="0" destOrd="0" presId="urn:microsoft.com/office/officeart/2005/8/layout/hProcess11"/>
    <dgm:cxn modelId="{14106E61-C62F-4860-9950-D76F38B218BB}" type="presParOf" srcId="{C362AFAA-763D-4C97-88F8-D325F5CA47DB}" destId="{658F51E0-05BD-4E19-BCA2-39FDE699B422}" srcOrd="0" destOrd="0" presId="urn:microsoft.com/office/officeart/2005/8/layout/hProcess11"/>
    <dgm:cxn modelId="{35D795C5-310A-4D21-AE04-E119EE07A744}" type="presParOf" srcId="{C362AFAA-763D-4C97-88F8-D325F5CA47DB}" destId="{E266CDFF-B626-4F6B-A2C5-357C59290EC1}" srcOrd="1" destOrd="0" presId="urn:microsoft.com/office/officeart/2005/8/layout/hProcess11"/>
    <dgm:cxn modelId="{483005BD-C318-4E1D-8E53-C3E904276244}" type="presParOf" srcId="{C362AFAA-763D-4C97-88F8-D325F5CA47DB}" destId="{C4247028-E599-405F-A922-EFDD654F0ADF}" srcOrd="2" destOrd="0" presId="urn:microsoft.com/office/officeart/2005/8/layout/hProcess11"/>
    <dgm:cxn modelId="{9266BE33-7545-4CAD-93AC-B1768B2DFD34}" type="presParOf" srcId="{F17A128B-9EFC-4E64-BB9A-4FF1A0D43E70}" destId="{4BB17F17-7425-4863-B3F9-24154FD012B9}" srcOrd="1" destOrd="0" presId="urn:microsoft.com/office/officeart/2005/8/layout/hProcess11"/>
    <dgm:cxn modelId="{853193CE-6E53-41D0-8A66-FE158CCDB0B3}" type="presParOf" srcId="{F17A128B-9EFC-4E64-BB9A-4FF1A0D43E70}" destId="{25F46930-AA40-4C0C-831A-6BF63FCD6B69}" srcOrd="2" destOrd="0" presId="urn:microsoft.com/office/officeart/2005/8/layout/hProcess11"/>
    <dgm:cxn modelId="{C2A74322-7FBF-47BF-9BDC-6C23A01139EF}" type="presParOf" srcId="{25F46930-AA40-4C0C-831A-6BF63FCD6B69}" destId="{C467E63F-4562-49B9-948B-C85CAE9ED955}" srcOrd="0" destOrd="0" presId="urn:microsoft.com/office/officeart/2005/8/layout/hProcess11"/>
    <dgm:cxn modelId="{2F6440E4-4FA9-459E-9B0B-D051BC8B4413}" type="presParOf" srcId="{25F46930-AA40-4C0C-831A-6BF63FCD6B69}" destId="{6F7C0894-862A-4345-A25B-26A7AEA5B595}" srcOrd="1" destOrd="0" presId="urn:microsoft.com/office/officeart/2005/8/layout/hProcess11"/>
    <dgm:cxn modelId="{B04E2413-5845-4A11-9314-15888368F9B5}" type="presParOf" srcId="{25F46930-AA40-4C0C-831A-6BF63FCD6B69}" destId="{1907DB6C-CA4F-4537-A111-52BDAF2FAC29}" srcOrd="2" destOrd="0" presId="urn:microsoft.com/office/officeart/2005/8/layout/hProcess11"/>
    <dgm:cxn modelId="{CB0A92A3-9F68-48A3-B790-6FEBD5A3FD6F}" type="presParOf" srcId="{F17A128B-9EFC-4E64-BB9A-4FF1A0D43E70}" destId="{8EA059FB-08E2-415D-B6B9-CC02FFB3649D}" srcOrd="3" destOrd="0" presId="urn:microsoft.com/office/officeart/2005/8/layout/hProcess11"/>
    <dgm:cxn modelId="{20A2F579-9C75-4924-933E-6BA4D0B703C9}" type="presParOf" srcId="{F17A128B-9EFC-4E64-BB9A-4FF1A0D43E70}" destId="{15F597CF-B364-4E36-9F30-F638665976DD}" srcOrd="4" destOrd="0" presId="urn:microsoft.com/office/officeart/2005/8/layout/hProcess11"/>
    <dgm:cxn modelId="{A64ED156-1B4F-40DE-A063-DA2F1EE6B7BA}" type="presParOf" srcId="{15F597CF-B364-4E36-9F30-F638665976DD}" destId="{64CD6EC2-5DE8-4DBC-B86A-01ACA3C9FA94}" srcOrd="0" destOrd="0" presId="urn:microsoft.com/office/officeart/2005/8/layout/hProcess11"/>
    <dgm:cxn modelId="{D1578482-D1C9-44E2-B4B3-8E65018D7C7D}" type="presParOf" srcId="{15F597CF-B364-4E36-9F30-F638665976DD}" destId="{A981A07B-9CB2-46BA-8B4E-E962D79AB5CB}" srcOrd="1" destOrd="0" presId="urn:microsoft.com/office/officeart/2005/8/layout/hProcess11"/>
    <dgm:cxn modelId="{89A615C7-7D83-4BE6-BEB8-B2F7EFB83B5F}" type="presParOf" srcId="{15F597CF-B364-4E36-9F30-F638665976DD}" destId="{A50EDDCE-BA2B-4EBC-A44F-3E1065BA317A}" srcOrd="2" destOrd="0" presId="urn:microsoft.com/office/officeart/2005/8/layout/hProcess11"/>
    <dgm:cxn modelId="{59D4E32E-9C62-49CC-A11B-232E3C7F2482}" type="presParOf" srcId="{F17A128B-9EFC-4E64-BB9A-4FF1A0D43E70}" destId="{45B107D2-E08A-4B01-94A5-3CC5B426FCCB}" srcOrd="5" destOrd="0" presId="urn:microsoft.com/office/officeart/2005/8/layout/hProcess11"/>
    <dgm:cxn modelId="{7777E869-B385-4739-8737-DC3C5A4F0A69}" type="presParOf" srcId="{F17A128B-9EFC-4E64-BB9A-4FF1A0D43E70}" destId="{7FF082BE-6FD0-41A3-BADC-07C2320C59B7}" srcOrd="6" destOrd="0" presId="urn:microsoft.com/office/officeart/2005/8/layout/hProcess11"/>
    <dgm:cxn modelId="{DC26A2B9-76A5-4C34-9B62-A472E9361549}" type="presParOf" srcId="{7FF082BE-6FD0-41A3-BADC-07C2320C59B7}" destId="{1C7E5F3C-BD1E-4A8E-8C9B-7B3451616621}" srcOrd="0" destOrd="0" presId="urn:microsoft.com/office/officeart/2005/8/layout/hProcess11"/>
    <dgm:cxn modelId="{07275C90-0AE2-4505-B45C-7C0E16962720}" type="presParOf" srcId="{7FF082BE-6FD0-41A3-BADC-07C2320C59B7}" destId="{5FE81A5E-4BB6-4E7D-BA7B-2EBD2B48EBB1}" srcOrd="1" destOrd="0" presId="urn:microsoft.com/office/officeart/2005/8/layout/hProcess11"/>
    <dgm:cxn modelId="{0B894ED7-EB3D-49F1-B76A-5DBF6E416183}" type="presParOf" srcId="{7FF082BE-6FD0-41A3-BADC-07C2320C59B7}" destId="{1A2595E6-48BF-436C-9B1A-39A199E2B8CF}" srcOrd="2" destOrd="0" presId="urn:microsoft.com/office/officeart/2005/8/layout/hProcess11"/>
    <dgm:cxn modelId="{CCEA898F-1EAA-4AB6-8C7F-5248EEA1E8D0}" type="presParOf" srcId="{F17A128B-9EFC-4E64-BB9A-4FF1A0D43E70}" destId="{AC2C948A-AE76-4BF1-95A3-E26AC5A6E8F5}" srcOrd="7" destOrd="0" presId="urn:microsoft.com/office/officeart/2005/8/layout/hProcess11"/>
    <dgm:cxn modelId="{F0088534-7EF7-4BE6-B19F-CF4A8B810DEB}" type="presParOf" srcId="{F17A128B-9EFC-4E64-BB9A-4FF1A0D43E70}" destId="{B882554F-C5A1-48A2-A932-7B260553FB7C}" srcOrd="8" destOrd="0" presId="urn:microsoft.com/office/officeart/2005/8/layout/hProcess11"/>
    <dgm:cxn modelId="{B6817A6C-D0FC-47C4-A511-337E9E6764AC}" type="presParOf" srcId="{B882554F-C5A1-48A2-A932-7B260553FB7C}" destId="{9632B0A4-2E50-4342-B73C-DC4408245CB1}" srcOrd="0" destOrd="0" presId="urn:microsoft.com/office/officeart/2005/8/layout/hProcess11"/>
    <dgm:cxn modelId="{6B76E5F3-F137-4CD5-ADAD-C128C3587E68}" type="presParOf" srcId="{B882554F-C5A1-48A2-A932-7B260553FB7C}" destId="{464B9249-3030-42F4-A403-7B3184027DEF}" srcOrd="1" destOrd="0" presId="urn:microsoft.com/office/officeart/2005/8/layout/hProcess11"/>
    <dgm:cxn modelId="{B0B4D9F1-97E2-4E31-89A6-844DCD76A0EC}" type="presParOf" srcId="{B882554F-C5A1-48A2-A932-7B260553FB7C}" destId="{7948BAF3-B7E7-4A66-84B5-72199787067B}" srcOrd="2" destOrd="0" presId="urn:microsoft.com/office/officeart/2005/8/layout/hProcess11"/>
    <dgm:cxn modelId="{9B8106C1-3F21-435A-9170-98FC63DAB242}" type="presParOf" srcId="{F17A128B-9EFC-4E64-BB9A-4FF1A0D43E70}" destId="{72042616-31C7-4B63-9B9A-70864AC7C84C}" srcOrd="9" destOrd="0" presId="urn:microsoft.com/office/officeart/2005/8/layout/hProcess11"/>
    <dgm:cxn modelId="{5E183446-BD5F-420D-BDF4-4509BBB68FD0}" type="presParOf" srcId="{F17A128B-9EFC-4E64-BB9A-4FF1A0D43E70}" destId="{78614F68-B062-4780-913C-7343066BC10C}" srcOrd="10" destOrd="0" presId="urn:microsoft.com/office/officeart/2005/8/layout/hProcess11"/>
    <dgm:cxn modelId="{FF302FFB-C93A-41CD-AE62-2C7A83BC313E}" type="presParOf" srcId="{78614F68-B062-4780-913C-7343066BC10C}" destId="{A94741BC-3190-45FD-BFBA-BD83ADB1D13E}" srcOrd="0" destOrd="0" presId="urn:microsoft.com/office/officeart/2005/8/layout/hProcess11"/>
    <dgm:cxn modelId="{DE33344A-44FA-40A4-A931-6D6BA715A9BF}" type="presParOf" srcId="{78614F68-B062-4780-913C-7343066BC10C}" destId="{045BDC94-C244-48CF-8E22-C471EE87A08A}" srcOrd="1" destOrd="0" presId="urn:microsoft.com/office/officeart/2005/8/layout/hProcess11"/>
    <dgm:cxn modelId="{F4071610-CD1A-4C32-8592-6F98D01B9373}" type="presParOf" srcId="{78614F68-B062-4780-913C-7343066BC10C}" destId="{7359AC06-ED5A-42CC-B75F-3F3C634F17FC}" srcOrd="2" destOrd="0" presId="urn:microsoft.com/office/officeart/2005/8/layout/hProcess11"/>
    <dgm:cxn modelId="{85D1147C-2AAA-480E-A41E-9177BDF697EF}" type="presParOf" srcId="{F17A128B-9EFC-4E64-BB9A-4FF1A0D43E70}" destId="{8E194994-EA3F-470E-913F-E6CF52FEDC28}" srcOrd="11" destOrd="0" presId="urn:microsoft.com/office/officeart/2005/8/layout/hProcess11"/>
    <dgm:cxn modelId="{ED896534-A8F0-4B9B-B39D-89998E938B55}" type="presParOf" srcId="{F17A128B-9EFC-4E64-BB9A-4FF1A0D43E70}" destId="{BE9F11EE-4211-437C-8F07-9E2474E64307}" srcOrd="12" destOrd="0" presId="urn:microsoft.com/office/officeart/2005/8/layout/hProcess11"/>
    <dgm:cxn modelId="{5FBDED20-50C1-4F23-BE93-74C79E97EDC5}" type="presParOf" srcId="{BE9F11EE-4211-437C-8F07-9E2474E64307}" destId="{54487F97-FA38-4172-9A24-D1204A26829B}" srcOrd="0" destOrd="0" presId="urn:microsoft.com/office/officeart/2005/8/layout/hProcess11"/>
    <dgm:cxn modelId="{3E6534F6-0A7B-4E44-AE13-B79DE80D85AE}" type="presParOf" srcId="{BE9F11EE-4211-437C-8F07-9E2474E64307}" destId="{EBB2E744-7E62-482B-8C40-20F1348FE1FD}" srcOrd="1" destOrd="0" presId="urn:microsoft.com/office/officeart/2005/8/layout/hProcess11"/>
    <dgm:cxn modelId="{EC1F2036-8BB2-4AF7-81A7-50C8911BB532}" type="presParOf" srcId="{BE9F11EE-4211-437C-8F07-9E2474E64307}" destId="{B580B952-780F-409E-8FAE-5CE63AF0782B}" srcOrd="2" destOrd="0" presId="urn:microsoft.com/office/officeart/2005/8/layout/hProcess11"/>
    <dgm:cxn modelId="{EF7780ED-4AE9-4C32-BD8A-A69C90F0333A}" type="presParOf" srcId="{F17A128B-9EFC-4E64-BB9A-4FF1A0D43E70}" destId="{4817EBBE-849E-4E84-BAA0-4BDACB03D96C}" srcOrd="13" destOrd="0" presId="urn:microsoft.com/office/officeart/2005/8/layout/hProcess11"/>
    <dgm:cxn modelId="{FC3553C9-57F6-4FF6-8A09-B62E2EA7883A}" type="presParOf" srcId="{F17A128B-9EFC-4E64-BB9A-4FF1A0D43E70}" destId="{F6F929E3-3F89-4E04-B0EB-F11368885EA3}" srcOrd="14" destOrd="0" presId="urn:microsoft.com/office/officeart/2005/8/layout/hProcess11"/>
    <dgm:cxn modelId="{D465316D-DB44-4427-B972-7E51337286A5}" type="presParOf" srcId="{F6F929E3-3F89-4E04-B0EB-F11368885EA3}" destId="{B46FD939-0FD1-4537-81C1-61B116D019FB}" srcOrd="0" destOrd="0" presId="urn:microsoft.com/office/officeart/2005/8/layout/hProcess11"/>
    <dgm:cxn modelId="{A0C48528-3DF6-468E-9ED1-0BFEA756F77B}" type="presParOf" srcId="{F6F929E3-3F89-4E04-B0EB-F11368885EA3}" destId="{7CBCA01F-9F9A-4B9F-ADCB-34FDFE6984C9}" srcOrd="1" destOrd="0" presId="urn:microsoft.com/office/officeart/2005/8/layout/hProcess11"/>
    <dgm:cxn modelId="{C42B11F1-442E-469F-99EF-A027F6B077A6}" type="presParOf" srcId="{F6F929E3-3F89-4E04-B0EB-F11368885EA3}" destId="{F7340528-472F-4226-8726-22F5E21857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1E4A542-3480-44F7-B8F8-34AB881D0390}" type="doc">
      <dgm:prSet loTypeId="urn:microsoft.com/office/officeart/2005/8/layout/hProcess11" loCatId="process" qsTypeId="urn:microsoft.com/office/officeart/2005/8/quickstyle/simple2" qsCatId="simple" csTypeId="urn:microsoft.com/office/officeart/2005/8/colors/colorful5" csCatId="colorful" phldr="1"/>
      <dgm:spPr/>
      <dgm:t>
        <a:bodyPr/>
        <a:lstStyle/>
        <a:p>
          <a:endParaRPr lang="en-US"/>
        </a:p>
      </dgm:t>
    </dgm:pt>
    <dgm:pt modelId="{D19E3AF3-C65A-4ADC-907C-C6858A88FFA4}">
      <dgm:prSet/>
      <dgm:spPr/>
      <dgm:t>
        <a:bodyPr/>
        <a:lstStyle/>
        <a:p>
          <a:r>
            <a:rPr lang="en-US" b="0" i="0" dirty="0"/>
            <a:t>Analyze the product</a:t>
          </a:r>
          <a:endParaRPr lang="en-US" dirty="0"/>
        </a:p>
      </dgm:t>
    </dgm:pt>
    <dgm:pt modelId="{F811ED5C-E1B1-4C9B-B3B6-179EF01AAF86}" type="parTrans" cxnId="{C2C4C6E9-C2CD-4699-8F8B-132FE5CF5E13}">
      <dgm:prSet/>
      <dgm:spPr/>
      <dgm:t>
        <a:bodyPr/>
        <a:lstStyle/>
        <a:p>
          <a:endParaRPr lang="en-US"/>
        </a:p>
      </dgm:t>
    </dgm:pt>
    <dgm:pt modelId="{1CF29488-7BA7-4F54-9C7D-F550F010CAA8}" type="sibTrans" cxnId="{C2C4C6E9-C2CD-4699-8F8B-132FE5CF5E13}">
      <dgm:prSet/>
      <dgm:spPr/>
      <dgm:t>
        <a:bodyPr/>
        <a:lstStyle/>
        <a:p>
          <a:endParaRPr lang="en-US"/>
        </a:p>
      </dgm:t>
    </dgm:pt>
    <dgm:pt modelId="{00851832-BC78-461E-994E-8D577170D925}">
      <dgm:prSet/>
      <dgm:spPr/>
      <dgm:t>
        <a:bodyPr/>
        <a:lstStyle/>
        <a:p>
          <a:r>
            <a:rPr lang="en-US" b="0" i="0"/>
            <a:t>Design the Test Strategy</a:t>
          </a:r>
          <a:endParaRPr lang="en-US"/>
        </a:p>
      </dgm:t>
    </dgm:pt>
    <dgm:pt modelId="{4453759B-2641-4016-997D-B3FEA81DE1BF}" type="parTrans" cxnId="{FA000103-C93D-4529-B3F4-3887C896E493}">
      <dgm:prSet/>
      <dgm:spPr/>
      <dgm:t>
        <a:bodyPr/>
        <a:lstStyle/>
        <a:p>
          <a:endParaRPr lang="en-US"/>
        </a:p>
      </dgm:t>
    </dgm:pt>
    <dgm:pt modelId="{86AB83B4-5FD3-4155-A6F3-DCAEC0093CB4}" type="sibTrans" cxnId="{FA000103-C93D-4529-B3F4-3887C896E493}">
      <dgm:prSet/>
      <dgm:spPr/>
      <dgm:t>
        <a:bodyPr/>
        <a:lstStyle/>
        <a:p>
          <a:endParaRPr lang="en-US"/>
        </a:p>
      </dgm:t>
    </dgm:pt>
    <dgm:pt modelId="{A3FAA07C-1C4F-4979-8384-DC6B01E22F02}">
      <dgm:prSet/>
      <dgm:spPr/>
      <dgm:t>
        <a:bodyPr/>
        <a:lstStyle/>
        <a:p>
          <a:r>
            <a:rPr lang="en-US" b="0" i="0"/>
            <a:t>Define the Test Objectives</a:t>
          </a:r>
          <a:endParaRPr lang="en-US"/>
        </a:p>
      </dgm:t>
    </dgm:pt>
    <dgm:pt modelId="{7030426A-6C7B-4D95-B45F-DD1A9A78E55B}" type="parTrans" cxnId="{B5F60DBB-7BAA-4B66-887C-FEDC116521EA}">
      <dgm:prSet/>
      <dgm:spPr/>
      <dgm:t>
        <a:bodyPr/>
        <a:lstStyle/>
        <a:p>
          <a:endParaRPr lang="en-US"/>
        </a:p>
      </dgm:t>
    </dgm:pt>
    <dgm:pt modelId="{41A4C613-5037-4104-88D0-2DB33D23C274}" type="sibTrans" cxnId="{B5F60DBB-7BAA-4B66-887C-FEDC116521EA}">
      <dgm:prSet/>
      <dgm:spPr/>
      <dgm:t>
        <a:bodyPr/>
        <a:lstStyle/>
        <a:p>
          <a:endParaRPr lang="en-US"/>
        </a:p>
      </dgm:t>
    </dgm:pt>
    <dgm:pt modelId="{FE1C434F-F5B5-4DAC-AB15-AC931AF3FDA2}">
      <dgm:prSet/>
      <dgm:spPr/>
      <dgm:t>
        <a:bodyPr/>
        <a:lstStyle/>
        <a:p>
          <a:r>
            <a:rPr lang="en-US" b="0" i="0" dirty="0"/>
            <a:t>Define Test Criteria</a:t>
          </a:r>
          <a:endParaRPr lang="en-US" dirty="0"/>
        </a:p>
      </dgm:t>
    </dgm:pt>
    <dgm:pt modelId="{AC795D33-AC92-4168-BF94-CBD954D30133}" type="parTrans" cxnId="{120314D4-C77D-4BF1-9E6E-290A4B243C70}">
      <dgm:prSet/>
      <dgm:spPr/>
      <dgm:t>
        <a:bodyPr/>
        <a:lstStyle/>
        <a:p>
          <a:endParaRPr lang="en-US"/>
        </a:p>
      </dgm:t>
    </dgm:pt>
    <dgm:pt modelId="{796B3F4F-9AD2-4E97-A5AD-B1B636124B27}" type="sibTrans" cxnId="{120314D4-C77D-4BF1-9E6E-290A4B243C70}">
      <dgm:prSet/>
      <dgm:spPr/>
      <dgm:t>
        <a:bodyPr/>
        <a:lstStyle/>
        <a:p>
          <a:endParaRPr lang="en-US"/>
        </a:p>
      </dgm:t>
    </dgm:pt>
    <dgm:pt modelId="{A1F57622-252F-4F32-9D90-604A13C57E3E}">
      <dgm:prSet/>
      <dgm:spPr/>
      <dgm:t>
        <a:bodyPr/>
        <a:lstStyle/>
        <a:p>
          <a:r>
            <a:rPr lang="en-US" b="0" i="0"/>
            <a:t>Resource Planning</a:t>
          </a:r>
          <a:endParaRPr lang="en-US"/>
        </a:p>
      </dgm:t>
    </dgm:pt>
    <dgm:pt modelId="{EE281595-2E07-48AE-B95E-3737144AB36F}" type="parTrans" cxnId="{91D61188-B75E-49C0-A449-6941D76230C8}">
      <dgm:prSet/>
      <dgm:spPr/>
      <dgm:t>
        <a:bodyPr/>
        <a:lstStyle/>
        <a:p>
          <a:endParaRPr lang="en-US"/>
        </a:p>
      </dgm:t>
    </dgm:pt>
    <dgm:pt modelId="{C78319A8-73B7-4067-936C-9A656A0B3435}" type="sibTrans" cxnId="{91D61188-B75E-49C0-A449-6941D76230C8}">
      <dgm:prSet/>
      <dgm:spPr/>
      <dgm:t>
        <a:bodyPr/>
        <a:lstStyle/>
        <a:p>
          <a:endParaRPr lang="en-US"/>
        </a:p>
      </dgm:t>
    </dgm:pt>
    <dgm:pt modelId="{3A2C34B8-A075-4D33-A5A5-366F376B1F87}">
      <dgm:prSet/>
      <dgm:spPr/>
      <dgm:t>
        <a:bodyPr/>
        <a:lstStyle/>
        <a:p>
          <a:r>
            <a:rPr lang="en-US" b="0" i="0"/>
            <a:t>Plan Test Environment</a:t>
          </a:r>
          <a:endParaRPr lang="en-US"/>
        </a:p>
      </dgm:t>
    </dgm:pt>
    <dgm:pt modelId="{A3FFF7ED-8434-416D-8756-E70B5A37C1FC}" type="parTrans" cxnId="{D2225D08-95F3-48DC-ACA3-06F9F8742707}">
      <dgm:prSet/>
      <dgm:spPr/>
      <dgm:t>
        <a:bodyPr/>
        <a:lstStyle/>
        <a:p>
          <a:endParaRPr lang="en-US"/>
        </a:p>
      </dgm:t>
    </dgm:pt>
    <dgm:pt modelId="{7F4622F2-EC61-4B66-BDAE-217E6FBDDFAD}" type="sibTrans" cxnId="{D2225D08-95F3-48DC-ACA3-06F9F8742707}">
      <dgm:prSet/>
      <dgm:spPr/>
      <dgm:t>
        <a:bodyPr/>
        <a:lstStyle/>
        <a:p>
          <a:endParaRPr lang="en-US"/>
        </a:p>
      </dgm:t>
    </dgm:pt>
    <dgm:pt modelId="{A9DCF47B-6090-4029-9D38-D380F45DC4CA}">
      <dgm:prSet/>
      <dgm:spPr/>
      <dgm:t>
        <a:bodyPr/>
        <a:lstStyle/>
        <a:p>
          <a:r>
            <a:rPr lang="en-US" b="0" i="0"/>
            <a:t>Schedule &amp; Estimation</a:t>
          </a:r>
          <a:endParaRPr lang="en-US"/>
        </a:p>
      </dgm:t>
    </dgm:pt>
    <dgm:pt modelId="{2039A421-9C34-4AD8-B4FD-4FC785D0E893}" type="parTrans" cxnId="{972C89A2-746F-44AA-9554-79A2C5287DFC}">
      <dgm:prSet/>
      <dgm:spPr/>
      <dgm:t>
        <a:bodyPr/>
        <a:lstStyle/>
        <a:p>
          <a:endParaRPr lang="en-US"/>
        </a:p>
      </dgm:t>
    </dgm:pt>
    <dgm:pt modelId="{CEC7F308-5609-4EB1-B11F-5B94BE1043C3}" type="sibTrans" cxnId="{972C89A2-746F-44AA-9554-79A2C5287DFC}">
      <dgm:prSet/>
      <dgm:spPr/>
      <dgm:t>
        <a:bodyPr/>
        <a:lstStyle/>
        <a:p>
          <a:endParaRPr lang="en-US"/>
        </a:p>
      </dgm:t>
    </dgm:pt>
    <dgm:pt modelId="{0156C014-BF08-49E3-8BC8-FAAD89C82D88}">
      <dgm:prSet/>
      <dgm:spPr/>
      <dgm:t>
        <a:bodyPr/>
        <a:lstStyle/>
        <a:p>
          <a:r>
            <a:rPr lang="en-US" b="0" i="0"/>
            <a:t>Determine Test Deliverables</a:t>
          </a:r>
          <a:endParaRPr lang="en-US"/>
        </a:p>
      </dgm:t>
    </dgm:pt>
    <dgm:pt modelId="{375B2FC0-9EF5-4DDB-92F9-6915866F54F2}" type="parTrans" cxnId="{46286F8C-7D1F-4942-9887-A5CDF64CD8DC}">
      <dgm:prSet/>
      <dgm:spPr/>
      <dgm:t>
        <a:bodyPr/>
        <a:lstStyle/>
        <a:p>
          <a:endParaRPr lang="en-US"/>
        </a:p>
      </dgm:t>
    </dgm:pt>
    <dgm:pt modelId="{40CD8BB5-0453-4A39-838F-743E542672DF}" type="sibTrans" cxnId="{46286F8C-7D1F-4942-9887-A5CDF64CD8DC}">
      <dgm:prSet/>
      <dgm:spPr/>
      <dgm:t>
        <a:bodyPr/>
        <a:lstStyle/>
        <a:p>
          <a:endParaRPr lang="en-US"/>
        </a:p>
      </dgm:t>
    </dgm:pt>
    <dgm:pt modelId="{FBC4B455-F72C-4C3C-A00B-2D6212AD9429}" type="pres">
      <dgm:prSet presAssocID="{61E4A542-3480-44F7-B8F8-34AB881D0390}" presName="Name0" presStyleCnt="0">
        <dgm:presLayoutVars>
          <dgm:dir/>
          <dgm:resizeHandles val="exact"/>
        </dgm:presLayoutVars>
      </dgm:prSet>
      <dgm:spPr/>
    </dgm:pt>
    <dgm:pt modelId="{FB2502F0-0BCC-423F-9AE9-9DCF3E410533}" type="pres">
      <dgm:prSet presAssocID="{61E4A542-3480-44F7-B8F8-34AB881D0390}" presName="arrow" presStyleLbl="bgShp" presStyleIdx="0" presStyleCnt="1"/>
      <dgm:spPr/>
    </dgm:pt>
    <dgm:pt modelId="{F17A128B-9EFC-4E64-BB9A-4FF1A0D43E70}" type="pres">
      <dgm:prSet presAssocID="{61E4A542-3480-44F7-B8F8-34AB881D0390}" presName="points" presStyleCnt="0"/>
      <dgm:spPr/>
    </dgm:pt>
    <dgm:pt modelId="{C362AFAA-763D-4C97-88F8-D325F5CA47DB}" type="pres">
      <dgm:prSet presAssocID="{D19E3AF3-C65A-4ADC-907C-C6858A88FFA4}" presName="compositeA" presStyleCnt="0"/>
      <dgm:spPr/>
    </dgm:pt>
    <dgm:pt modelId="{658F51E0-05BD-4E19-BCA2-39FDE699B422}" type="pres">
      <dgm:prSet presAssocID="{D19E3AF3-C65A-4ADC-907C-C6858A88FFA4}" presName="textA" presStyleLbl="revTx" presStyleIdx="0" presStyleCnt="8">
        <dgm:presLayoutVars>
          <dgm:bulletEnabled val="1"/>
        </dgm:presLayoutVars>
      </dgm:prSet>
      <dgm:spPr/>
    </dgm:pt>
    <dgm:pt modelId="{E266CDFF-B626-4F6B-A2C5-357C59290EC1}" type="pres">
      <dgm:prSet presAssocID="{D19E3AF3-C65A-4ADC-907C-C6858A88FFA4}" presName="circleA" presStyleLbl="node1" presStyleIdx="0" presStyleCnt="8"/>
      <dgm:spPr/>
    </dgm:pt>
    <dgm:pt modelId="{C4247028-E599-405F-A922-EFDD654F0ADF}" type="pres">
      <dgm:prSet presAssocID="{D19E3AF3-C65A-4ADC-907C-C6858A88FFA4}" presName="spaceA" presStyleCnt="0"/>
      <dgm:spPr/>
    </dgm:pt>
    <dgm:pt modelId="{4BB17F17-7425-4863-B3F9-24154FD012B9}" type="pres">
      <dgm:prSet presAssocID="{1CF29488-7BA7-4F54-9C7D-F550F010CAA8}" presName="space" presStyleCnt="0"/>
      <dgm:spPr/>
    </dgm:pt>
    <dgm:pt modelId="{25F46930-AA40-4C0C-831A-6BF63FCD6B69}" type="pres">
      <dgm:prSet presAssocID="{00851832-BC78-461E-994E-8D577170D925}" presName="compositeB" presStyleCnt="0"/>
      <dgm:spPr/>
    </dgm:pt>
    <dgm:pt modelId="{C467E63F-4562-49B9-948B-C85CAE9ED955}" type="pres">
      <dgm:prSet presAssocID="{00851832-BC78-461E-994E-8D577170D925}" presName="textB" presStyleLbl="revTx" presStyleIdx="1" presStyleCnt="8">
        <dgm:presLayoutVars>
          <dgm:bulletEnabled val="1"/>
        </dgm:presLayoutVars>
      </dgm:prSet>
      <dgm:spPr/>
    </dgm:pt>
    <dgm:pt modelId="{6F7C0894-862A-4345-A25B-26A7AEA5B595}" type="pres">
      <dgm:prSet presAssocID="{00851832-BC78-461E-994E-8D577170D925}" presName="circleB" presStyleLbl="node1" presStyleIdx="1" presStyleCnt="8"/>
      <dgm:spPr/>
    </dgm:pt>
    <dgm:pt modelId="{1907DB6C-CA4F-4537-A111-52BDAF2FAC29}" type="pres">
      <dgm:prSet presAssocID="{00851832-BC78-461E-994E-8D577170D925}" presName="spaceB" presStyleCnt="0"/>
      <dgm:spPr/>
    </dgm:pt>
    <dgm:pt modelId="{8EA059FB-08E2-415D-B6B9-CC02FFB3649D}" type="pres">
      <dgm:prSet presAssocID="{86AB83B4-5FD3-4155-A6F3-DCAEC0093CB4}" presName="space" presStyleCnt="0"/>
      <dgm:spPr/>
    </dgm:pt>
    <dgm:pt modelId="{15F597CF-B364-4E36-9F30-F638665976DD}" type="pres">
      <dgm:prSet presAssocID="{A3FAA07C-1C4F-4979-8384-DC6B01E22F02}" presName="compositeA" presStyleCnt="0"/>
      <dgm:spPr/>
    </dgm:pt>
    <dgm:pt modelId="{64CD6EC2-5DE8-4DBC-B86A-01ACA3C9FA94}" type="pres">
      <dgm:prSet presAssocID="{A3FAA07C-1C4F-4979-8384-DC6B01E22F02}" presName="textA" presStyleLbl="revTx" presStyleIdx="2" presStyleCnt="8">
        <dgm:presLayoutVars>
          <dgm:bulletEnabled val="1"/>
        </dgm:presLayoutVars>
      </dgm:prSet>
      <dgm:spPr/>
    </dgm:pt>
    <dgm:pt modelId="{A981A07B-9CB2-46BA-8B4E-E962D79AB5CB}" type="pres">
      <dgm:prSet presAssocID="{A3FAA07C-1C4F-4979-8384-DC6B01E22F02}" presName="circleA" presStyleLbl="node1" presStyleIdx="2" presStyleCnt="8"/>
      <dgm:spPr/>
    </dgm:pt>
    <dgm:pt modelId="{A50EDDCE-BA2B-4EBC-A44F-3E1065BA317A}" type="pres">
      <dgm:prSet presAssocID="{A3FAA07C-1C4F-4979-8384-DC6B01E22F02}" presName="spaceA" presStyleCnt="0"/>
      <dgm:spPr/>
    </dgm:pt>
    <dgm:pt modelId="{45B107D2-E08A-4B01-94A5-3CC5B426FCCB}" type="pres">
      <dgm:prSet presAssocID="{41A4C613-5037-4104-88D0-2DB33D23C274}" presName="space" presStyleCnt="0"/>
      <dgm:spPr/>
    </dgm:pt>
    <dgm:pt modelId="{7FF082BE-6FD0-41A3-BADC-07C2320C59B7}" type="pres">
      <dgm:prSet presAssocID="{FE1C434F-F5B5-4DAC-AB15-AC931AF3FDA2}" presName="compositeB" presStyleCnt="0"/>
      <dgm:spPr/>
    </dgm:pt>
    <dgm:pt modelId="{1C7E5F3C-BD1E-4A8E-8C9B-7B3451616621}" type="pres">
      <dgm:prSet presAssocID="{FE1C434F-F5B5-4DAC-AB15-AC931AF3FDA2}" presName="textB" presStyleLbl="revTx" presStyleIdx="3" presStyleCnt="8">
        <dgm:presLayoutVars>
          <dgm:bulletEnabled val="1"/>
        </dgm:presLayoutVars>
      </dgm:prSet>
      <dgm:spPr/>
    </dgm:pt>
    <dgm:pt modelId="{5FE81A5E-4BB6-4E7D-BA7B-2EBD2B48EBB1}" type="pres">
      <dgm:prSet presAssocID="{FE1C434F-F5B5-4DAC-AB15-AC931AF3FDA2}" presName="circleB" presStyleLbl="node1" presStyleIdx="3" presStyleCnt="8"/>
      <dgm:spPr/>
    </dgm:pt>
    <dgm:pt modelId="{1A2595E6-48BF-436C-9B1A-39A199E2B8CF}" type="pres">
      <dgm:prSet presAssocID="{FE1C434F-F5B5-4DAC-AB15-AC931AF3FDA2}" presName="spaceB" presStyleCnt="0"/>
      <dgm:spPr/>
    </dgm:pt>
    <dgm:pt modelId="{AC2C948A-AE76-4BF1-95A3-E26AC5A6E8F5}" type="pres">
      <dgm:prSet presAssocID="{796B3F4F-9AD2-4E97-A5AD-B1B636124B27}" presName="space" presStyleCnt="0"/>
      <dgm:spPr/>
    </dgm:pt>
    <dgm:pt modelId="{B882554F-C5A1-48A2-A932-7B260553FB7C}" type="pres">
      <dgm:prSet presAssocID="{A1F57622-252F-4F32-9D90-604A13C57E3E}" presName="compositeA" presStyleCnt="0"/>
      <dgm:spPr/>
    </dgm:pt>
    <dgm:pt modelId="{9632B0A4-2E50-4342-B73C-DC4408245CB1}" type="pres">
      <dgm:prSet presAssocID="{A1F57622-252F-4F32-9D90-604A13C57E3E}" presName="textA" presStyleLbl="revTx" presStyleIdx="4" presStyleCnt="8">
        <dgm:presLayoutVars>
          <dgm:bulletEnabled val="1"/>
        </dgm:presLayoutVars>
      </dgm:prSet>
      <dgm:spPr/>
    </dgm:pt>
    <dgm:pt modelId="{464B9249-3030-42F4-A403-7B3184027DEF}" type="pres">
      <dgm:prSet presAssocID="{A1F57622-252F-4F32-9D90-604A13C57E3E}" presName="circleA" presStyleLbl="node1" presStyleIdx="4" presStyleCnt="8"/>
      <dgm:spPr/>
    </dgm:pt>
    <dgm:pt modelId="{7948BAF3-B7E7-4A66-84B5-72199787067B}" type="pres">
      <dgm:prSet presAssocID="{A1F57622-252F-4F32-9D90-604A13C57E3E}" presName="spaceA" presStyleCnt="0"/>
      <dgm:spPr/>
    </dgm:pt>
    <dgm:pt modelId="{72042616-31C7-4B63-9B9A-70864AC7C84C}" type="pres">
      <dgm:prSet presAssocID="{C78319A8-73B7-4067-936C-9A656A0B3435}" presName="space" presStyleCnt="0"/>
      <dgm:spPr/>
    </dgm:pt>
    <dgm:pt modelId="{78614F68-B062-4780-913C-7343066BC10C}" type="pres">
      <dgm:prSet presAssocID="{3A2C34B8-A075-4D33-A5A5-366F376B1F87}" presName="compositeB" presStyleCnt="0"/>
      <dgm:spPr/>
    </dgm:pt>
    <dgm:pt modelId="{A94741BC-3190-45FD-BFBA-BD83ADB1D13E}" type="pres">
      <dgm:prSet presAssocID="{3A2C34B8-A075-4D33-A5A5-366F376B1F87}" presName="textB" presStyleLbl="revTx" presStyleIdx="5" presStyleCnt="8">
        <dgm:presLayoutVars>
          <dgm:bulletEnabled val="1"/>
        </dgm:presLayoutVars>
      </dgm:prSet>
      <dgm:spPr/>
    </dgm:pt>
    <dgm:pt modelId="{045BDC94-C244-48CF-8E22-C471EE87A08A}" type="pres">
      <dgm:prSet presAssocID="{3A2C34B8-A075-4D33-A5A5-366F376B1F87}" presName="circleB" presStyleLbl="node1" presStyleIdx="5" presStyleCnt="8"/>
      <dgm:spPr/>
    </dgm:pt>
    <dgm:pt modelId="{7359AC06-ED5A-42CC-B75F-3F3C634F17FC}" type="pres">
      <dgm:prSet presAssocID="{3A2C34B8-A075-4D33-A5A5-366F376B1F87}" presName="spaceB" presStyleCnt="0"/>
      <dgm:spPr/>
    </dgm:pt>
    <dgm:pt modelId="{8E194994-EA3F-470E-913F-E6CF52FEDC28}" type="pres">
      <dgm:prSet presAssocID="{7F4622F2-EC61-4B66-BDAE-217E6FBDDFAD}" presName="space" presStyleCnt="0"/>
      <dgm:spPr/>
    </dgm:pt>
    <dgm:pt modelId="{BE9F11EE-4211-437C-8F07-9E2474E64307}" type="pres">
      <dgm:prSet presAssocID="{A9DCF47B-6090-4029-9D38-D380F45DC4CA}" presName="compositeA" presStyleCnt="0"/>
      <dgm:spPr/>
    </dgm:pt>
    <dgm:pt modelId="{54487F97-FA38-4172-9A24-D1204A26829B}" type="pres">
      <dgm:prSet presAssocID="{A9DCF47B-6090-4029-9D38-D380F45DC4CA}" presName="textA" presStyleLbl="revTx" presStyleIdx="6" presStyleCnt="8">
        <dgm:presLayoutVars>
          <dgm:bulletEnabled val="1"/>
        </dgm:presLayoutVars>
      </dgm:prSet>
      <dgm:spPr/>
    </dgm:pt>
    <dgm:pt modelId="{EBB2E744-7E62-482B-8C40-20F1348FE1FD}" type="pres">
      <dgm:prSet presAssocID="{A9DCF47B-6090-4029-9D38-D380F45DC4CA}" presName="circleA" presStyleLbl="node1" presStyleIdx="6" presStyleCnt="8"/>
      <dgm:spPr/>
    </dgm:pt>
    <dgm:pt modelId="{B580B952-780F-409E-8FAE-5CE63AF0782B}" type="pres">
      <dgm:prSet presAssocID="{A9DCF47B-6090-4029-9D38-D380F45DC4CA}" presName="spaceA" presStyleCnt="0"/>
      <dgm:spPr/>
    </dgm:pt>
    <dgm:pt modelId="{4817EBBE-849E-4E84-BAA0-4BDACB03D96C}" type="pres">
      <dgm:prSet presAssocID="{CEC7F308-5609-4EB1-B11F-5B94BE1043C3}" presName="space" presStyleCnt="0"/>
      <dgm:spPr/>
    </dgm:pt>
    <dgm:pt modelId="{F6F929E3-3F89-4E04-B0EB-F11368885EA3}" type="pres">
      <dgm:prSet presAssocID="{0156C014-BF08-49E3-8BC8-FAAD89C82D88}" presName="compositeB" presStyleCnt="0"/>
      <dgm:spPr/>
    </dgm:pt>
    <dgm:pt modelId="{B46FD939-0FD1-4537-81C1-61B116D019FB}" type="pres">
      <dgm:prSet presAssocID="{0156C014-BF08-49E3-8BC8-FAAD89C82D88}" presName="textB" presStyleLbl="revTx" presStyleIdx="7" presStyleCnt="8">
        <dgm:presLayoutVars>
          <dgm:bulletEnabled val="1"/>
        </dgm:presLayoutVars>
      </dgm:prSet>
      <dgm:spPr/>
    </dgm:pt>
    <dgm:pt modelId="{7CBCA01F-9F9A-4B9F-ADCB-34FDFE6984C9}" type="pres">
      <dgm:prSet presAssocID="{0156C014-BF08-49E3-8BC8-FAAD89C82D88}" presName="circleB" presStyleLbl="node1" presStyleIdx="7" presStyleCnt="8"/>
      <dgm:spPr/>
    </dgm:pt>
    <dgm:pt modelId="{F7340528-472F-4226-8726-22F5E2185700}" type="pres">
      <dgm:prSet presAssocID="{0156C014-BF08-49E3-8BC8-FAAD89C82D88}" presName="spaceB" presStyleCnt="0"/>
      <dgm:spPr/>
    </dgm:pt>
  </dgm:ptLst>
  <dgm:cxnLst>
    <dgm:cxn modelId="{FA000103-C93D-4529-B3F4-3887C896E493}" srcId="{61E4A542-3480-44F7-B8F8-34AB881D0390}" destId="{00851832-BC78-461E-994E-8D577170D925}" srcOrd="1" destOrd="0" parTransId="{4453759B-2641-4016-997D-B3FEA81DE1BF}" sibTransId="{86AB83B4-5FD3-4155-A6F3-DCAEC0093CB4}"/>
    <dgm:cxn modelId="{D2225D08-95F3-48DC-ACA3-06F9F8742707}" srcId="{61E4A542-3480-44F7-B8F8-34AB881D0390}" destId="{3A2C34B8-A075-4D33-A5A5-366F376B1F87}" srcOrd="5" destOrd="0" parTransId="{A3FFF7ED-8434-416D-8756-E70B5A37C1FC}" sibTransId="{7F4622F2-EC61-4B66-BDAE-217E6FBDDFAD}"/>
    <dgm:cxn modelId="{8F3B7624-F81A-4EED-BCFE-A5301930C062}" type="presOf" srcId="{61E4A542-3480-44F7-B8F8-34AB881D0390}" destId="{FBC4B455-F72C-4C3C-A00B-2D6212AD9429}" srcOrd="0" destOrd="0" presId="urn:microsoft.com/office/officeart/2005/8/layout/hProcess11"/>
    <dgm:cxn modelId="{DBDE5244-DE11-4351-9EE5-2BAFD8F86FF8}" type="presOf" srcId="{3A2C34B8-A075-4D33-A5A5-366F376B1F87}" destId="{A94741BC-3190-45FD-BFBA-BD83ADB1D13E}" srcOrd="0" destOrd="0" presId="urn:microsoft.com/office/officeart/2005/8/layout/hProcess11"/>
    <dgm:cxn modelId="{2D47326E-FC75-43EC-B4D6-19EE73E84C67}" type="presOf" srcId="{A9DCF47B-6090-4029-9D38-D380F45DC4CA}" destId="{54487F97-FA38-4172-9A24-D1204A26829B}" srcOrd="0" destOrd="0" presId="urn:microsoft.com/office/officeart/2005/8/layout/hProcess11"/>
    <dgm:cxn modelId="{FE0C3A70-90C2-49D6-AC03-F9A56F60C8E6}" type="presOf" srcId="{A1F57622-252F-4F32-9D90-604A13C57E3E}" destId="{9632B0A4-2E50-4342-B73C-DC4408245CB1}" srcOrd="0" destOrd="0" presId="urn:microsoft.com/office/officeart/2005/8/layout/hProcess11"/>
    <dgm:cxn modelId="{5D050D7C-4993-4E54-8B33-F88D771A5DAF}" type="presOf" srcId="{A3FAA07C-1C4F-4979-8384-DC6B01E22F02}" destId="{64CD6EC2-5DE8-4DBC-B86A-01ACA3C9FA94}" srcOrd="0" destOrd="0" presId="urn:microsoft.com/office/officeart/2005/8/layout/hProcess11"/>
    <dgm:cxn modelId="{C9FF497D-FAB3-4467-B407-21594709508D}" type="presOf" srcId="{D19E3AF3-C65A-4ADC-907C-C6858A88FFA4}" destId="{658F51E0-05BD-4E19-BCA2-39FDE699B422}" srcOrd="0" destOrd="0" presId="urn:microsoft.com/office/officeart/2005/8/layout/hProcess11"/>
    <dgm:cxn modelId="{91D61188-B75E-49C0-A449-6941D76230C8}" srcId="{61E4A542-3480-44F7-B8F8-34AB881D0390}" destId="{A1F57622-252F-4F32-9D90-604A13C57E3E}" srcOrd="4" destOrd="0" parTransId="{EE281595-2E07-48AE-B95E-3737144AB36F}" sibTransId="{C78319A8-73B7-4067-936C-9A656A0B3435}"/>
    <dgm:cxn modelId="{46286F8C-7D1F-4942-9887-A5CDF64CD8DC}" srcId="{61E4A542-3480-44F7-B8F8-34AB881D0390}" destId="{0156C014-BF08-49E3-8BC8-FAAD89C82D88}" srcOrd="7" destOrd="0" parTransId="{375B2FC0-9EF5-4DDB-92F9-6915866F54F2}" sibTransId="{40CD8BB5-0453-4A39-838F-743E542672DF}"/>
    <dgm:cxn modelId="{44F949A1-8E79-40CB-BD52-0BE066A3AD0A}" type="presOf" srcId="{00851832-BC78-461E-994E-8D577170D925}" destId="{C467E63F-4562-49B9-948B-C85CAE9ED955}" srcOrd="0" destOrd="0" presId="urn:microsoft.com/office/officeart/2005/8/layout/hProcess11"/>
    <dgm:cxn modelId="{972C89A2-746F-44AA-9554-79A2C5287DFC}" srcId="{61E4A542-3480-44F7-B8F8-34AB881D0390}" destId="{A9DCF47B-6090-4029-9D38-D380F45DC4CA}" srcOrd="6" destOrd="0" parTransId="{2039A421-9C34-4AD8-B4FD-4FC785D0E893}" sibTransId="{CEC7F308-5609-4EB1-B11F-5B94BE1043C3}"/>
    <dgm:cxn modelId="{3E1CDDA9-23D4-458E-9A5B-291E197594B5}" type="presOf" srcId="{0156C014-BF08-49E3-8BC8-FAAD89C82D88}" destId="{B46FD939-0FD1-4537-81C1-61B116D019FB}" srcOrd="0" destOrd="0" presId="urn:microsoft.com/office/officeart/2005/8/layout/hProcess11"/>
    <dgm:cxn modelId="{B5F60DBB-7BAA-4B66-887C-FEDC116521EA}" srcId="{61E4A542-3480-44F7-B8F8-34AB881D0390}" destId="{A3FAA07C-1C4F-4979-8384-DC6B01E22F02}" srcOrd="2" destOrd="0" parTransId="{7030426A-6C7B-4D95-B45F-DD1A9A78E55B}" sibTransId="{41A4C613-5037-4104-88D0-2DB33D23C274}"/>
    <dgm:cxn modelId="{120314D4-C77D-4BF1-9E6E-290A4B243C70}" srcId="{61E4A542-3480-44F7-B8F8-34AB881D0390}" destId="{FE1C434F-F5B5-4DAC-AB15-AC931AF3FDA2}" srcOrd="3" destOrd="0" parTransId="{AC795D33-AC92-4168-BF94-CBD954D30133}" sibTransId="{796B3F4F-9AD2-4E97-A5AD-B1B636124B27}"/>
    <dgm:cxn modelId="{C2C4C6E9-C2CD-4699-8F8B-132FE5CF5E13}" srcId="{61E4A542-3480-44F7-B8F8-34AB881D0390}" destId="{D19E3AF3-C65A-4ADC-907C-C6858A88FFA4}" srcOrd="0" destOrd="0" parTransId="{F811ED5C-E1B1-4C9B-B3B6-179EF01AAF86}" sibTransId="{1CF29488-7BA7-4F54-9C7D-F550F010CAA8}"/>
    <dgm:cxn modelId="{FAC7FDF4-D79B-464E-A356-034384BB1457}" type="presOf" srcId="{FE1C434F-F5B5-4DAC-AB15-AC931AF3FDA2}" destId="{1C7E5F3C-BD1E-4A8E-8C9B-7B3451616621}" srcOrd="0" destOrd="0" presId="urn:microsoft.com/office/officeart/2005/8/layout/hProcess11"/>
    <dgm:cxn modelId="{15C09FCC-1556-4670-9C44-5E6E7FC25B3E}" type="presParOf" srcId="{FBC4B455-F72C-4C3C-A00B-2D6212AD9429}" destId="{FB2502F0-0BCC-423F-9AE9-9DCF3E410533}" srcOrd="0" destOrd="0" presId="urn:microsoft.com/office/officeart/2005/8/layout/hProcess11"/>
    <dgm:cxn modelId="{8C5D9871-D575-4B0C-8AFC-6C3C34DF21D4}" type="presParOf" srcId="{FBC4B455-F72C-4C3C-A00B-2D6212AD9429}" destId="{F17A128B-9EFC-4E64-BB9A-4FF1A0D43E70}" srcOrd="1" destOrd="0" presId="urn:microsoft.com/office/officeart/2005/8/layout/hProcess11"/>
    <dgm:cxn modelId="{7823103C-DF8E-4012-AC68-D3D832CF02B1}" type="presParOf" srcId="{F17A128B-9EFC-4E64-BB9A-4FF1A0D43E70}" destId="{C362AFAA-763D-4C97-88F8-D325F5CA47DB}" srcOrd="0" destOrd="0" presId="urn:microsoft.com/office/officeart/2005/8/layout/hProcess11"/>
    <dgm:cxn modelId="{14106E61-C62F-4860-9950-D76F38B218BB}" type="presParOf" srcId="{C362AFAA-763D-4C97-88F8-D325F5CA47DB}" destId="{658F51E0-05BD-4E19-BCA2-39FDE699B422}" srcOrd="0" destOrd="0" presId="urn:microsoft.com/office/officeart/2005/8/layout/hProcess11"/>
    <dgm:cxn modelId="{35D795C5-310A-4D21-AE04-E119EE07A744}" type="presParOf" srcId="{C362AFAA-763D-4C97-88F8-D325F5CA47DB}" destId="{E266CDFF-B626-4F6B-A2C5-357C59290EC1}" srcOrd="1" destOrd="0" presId="urn:microsoft.com/office/officeart/2005/8/layout/hProcess11"/>
    <dgm:cxn modelId="{483005BD-C318-4E1D-8E53-C3E904276244}" type="presParOf" srcId="{C362AFAA-763D-4C97-88F8-D325F5CA47DB}" destId="{C4247028-E599-405F-A922-EFDD654F0ADF}" srcOrd="2" destOrd="0" presId="urn:microsoft.com/office/officeart/2005/8/layout/hProcess11"/>
    <dgm:cxn modelId="{9266BE33-7545-4CAD-93AC-B1768B2DFD34}" type="presParOf" srcId="{F17A128B-9EFC-4E64-BB9A-4FF1A0D43E70}" destId="{4BB17F17-7425-4863-B3F9-24154FD012B9}" srcOrd="1" destOrd="0" presId="urn:microsoft.com/office/officeart/2005/8/layout/hProcess11"/>
    <dgm:cxn modelId="{853193CE-6E53-41D0-8A66-FE158CCDB0B3}" type="presParOf" srcId="{F17A128B-9EFC-4E64-BB9A-4FF1A0D43E70}" destId="{25F46930-AA40-4C0C-831A-6BF63FCD6B69}" srcOrd="2" destOrd="0" presId="urn:microsoft.com/office/officeart/2005/8/layout/hProcess11"/>
    <dgm:cxn modelId="{C2A74322-7FBF-47BF-9BDC-6C23A01139EF}" type="presParOf" srcId="{25F46930-AA40-4C0C-831A-6BF63FCD6B69}" destId="{C467E63F-4562-49B9-948B-C85CAE9ED955}" srcOrd="0" destOrd="0" presId="urn:microsoft.com/office/officeart/2005/8/layout/hProcess11"/>
    <dgm:cxn modelId="{2F6440E4-4FA9-459E-9B0B-D051BC8B4413}" type="presParOf" srcId="{25F46930-AA40-4C0C-831A-6BF63FCD6B69}" destId="{6F7C0894-862A-4345-A25B-26A7AEA5B595}" srcOrd="1" destOrd="0" presId="urn:microsoft.com/office/officeart/2005/8/layout/hProcess11"/>
    <dgm:cxn modelId="{B04E2413-5845-4A11-9314-15888368F9B5}" type="presParOf" srcId="{25F46930-AA40-4C0C-831A-6BF63FCD6B69}" destId="{1907DB6C-CA4F-4537-A111-52BDAF2FAC29}" srcOrd="2" destOrd="0" presId="urn:microsoft.com/office/officeart/2005/8/layout/hProcess11"/>
    <dgm:cxn modelId="{CB0A92A3-9F68-48A3-B790-6FEBD5A3FD6F}" type="presParOf" srcId="{F17A128B-9EFC-4E64-BB9A-4FF1A0D43E70}" destId="{8EA059FB-08E2-415D-B6B9-CC02FFB3649D}" srcOrd="3" destOrd="0" presId="urn:microsoft.com/office/officeart/2005/8/layout/hProcess11"/>
    <dgm:cxn modelId="{20A2F579-9C75-4924-933E-6BA4D0B703C9}" type="presParOf" srcId="{F17A128B-9EFC-4E64-BB9A-4FF1A0D43E70}" destId="{15F597CF-B364-4E36-9F30-F638665976DD}" srcOrd="4" destOrd="0" presId="urn:microsoft.com/office/officeart/2005/8/layout/hProcess11"/>
    <dgm:cxn modelId="{A64ED156-1B4F-40DE-A063-DA2F1EE6B7BA}" type="presParOf" srcId="{15F597CF-B364-4E36-9F30-F638665976DD}" destId="{64CD6EC2-5DE8-4DBC-B86A-01ACA3C9FA94}" srcOrd="0" destOrd="0" presId="urn:microsoft.com/office/officeart/2005/8/layout/hProcess11"/>
    <dgm:cxn modelId="{D1578482-D1C9-44E2-B4B3-8E65018D7C7D}" type="presParOf" srcId="{15F597CF-B364-4E36-9F30-F638665976DD}" destId="{A981A07B-9CB2-46BA-8B4E-E962D79AB5CB}" srcOrd="1" destOrd="0" presId="urn:microsoft.com/office/officeart/2005/8/layout/hProcess11"/>
    <dgm:cxn modelId="{89A615C7-7D83-4BE6-BEB8-B2F7EFB83B5F}" type="presParOf" srcId="{15F597CF-B364-4E36-9F30-F638665976DD}" destId="{A50EDDCE-BA2B-4EBC-A44F-3E1065BA317A}" srcOrd="2" destOrd="0" presId="urn:microsoft.com/office/officeart/2005/8/layout/hProcess11"/>
    <dgm:cxn modelId="{59D4E32E-9C62-49CC-A11B-232E3C7F2482}" type="presParOf" srcId="{F17A128B-9EFC-4E64-BB9A-4FF1A0D43E70}" destId="{45B107D2-E08A-4B01-94A5-3CC5B426FCCB}" srcOrd="5" destOrd="0" presId="urn:microsoft.com/office/officeart/2005/8/layout/hProcess11"/>
    <dgm:cxn modelId="{7777E869-B385-4739-8737-DC3C5A4F0A69}" type="presParOf" srcId="{F17A128B-9EFC-4E64-BB9A-4FF1A0D43E70}" destId="{7FF082BE-6FD0-41A3-BADC-07C2320C59B7}" srcOrd="6" destOrd="0" presId="urn:microsoft.com/office/officeart/2005/8/layout/hProcess11"/>
    <dgm:cxn modelId="{DC26A2B9-76A5-4C34-9B62-A472E9361549}" type="presParOf" srcId="{7FF082BE-6FD0-41A3-BADC-07C2320C59B7}" destId="{1C7E5F3C-BD1E-4A8E-8C9B-7B3451616621}" srcOrd="0" destOrd="0" presId="urn:microsoft.com/office/officeart/2005/8/layout/hProcess11"/>
    <dgm:cxn modelId="{07275C90-0AE2-4505-B45C-7C0E16962720}" type="presParOf" srcId="{7FF082BE-6FD0-41A3-BADC-07C2320C59B7}" destId="{5FE81A5E-4BB6-4E7D-BA7B-2EBD2B48EBB1}" srcOrd="1" destOrd="0" presId="urn:microsoft.com/office/officeart/2005/8/layout/hProcess11"/>
    <dgm:cxn modelId="{0B894ED7-EB3D-49F1-B76A-5DBF6E416183}" type="presParOf" srcId="{7FF082BE-6FD0-41A3-BADC-07C2320C59B7}" destId="{1A2595E6-48BF-436C-9B1A-39A199E2B8CF}" srcOrd="2" destOrd="0" presId="urn:microsoft.com/office/officeart/2005/8/layout/hProcess11"/>
    <dgm:cxn modelId="{CCEA898F-1EAA-4AB6-8C7F-5248EEA1E8D0}" type="presParOf" srcId="{F17A128B-9EFC-4E64-BB9A-4FF1A0D43E70}" destId="{AC2C948A-AE76-4BF1-95A3-E26AC5A6E8F5}" srcOrd="7" destOrd="0" presId="urn:microsoft.com/office/officeart/2005/8/layout/hProcess11"/>
    <dgm:cxn modelId="{F0088534-7EF7-4BE6-B19F-CF4A8B810DEB}" type="presParOf" srcId="{F17A128B-9EFC-4E64-BB9A-4FF1A0D43E70}" destId="{B882554F-C5A1-48A2-A932-7B260553FB7C}" srcOrd="8" destOrd="0" presId="urn:microsoft.com/office/officeart/2005/8/layout/hProcess11"/>
    <dgm:cxn modelId="{B6817A6C-D0FC-47C4-A511-337E9E6764AC}" type="presParOf" srcId="{B882554F-C5A1-48A2-A932-7B260553FB7C}" destId="{9632B0A4-2E50-4342-B73C-DC4408245CB1}" srcOrd="0" destOrd="0" presId="urn:microsoft.com/office/officeart/2005/8/layout/hProcess11"/>
    <dgm:cxn modelId="{6B76E5F3-F137-4CD5-ADAD-C128C3587E68}" type="presParOf" srcId="{B882554F-C5A1-48A2-A932-7B260553FB7C}" destId="{464B9249-3030-42F4-A403-7B3184027DEF}" srcOrd="1" destOrd="0" presId="urn:microsoft.com/office/officeart/2005/8/layout/hProcess11"/>
    <dgm:cxn modelId="{B0B4D9F1-97E2-4E31-89A6-844DCD76A0EC}" type="presParOf" srcId="{B882554F-C5A1-48A2-A932-7B260553FB7C}" destId="{7948BAF3-B7E7-4A66-84B5-72199787067B}" srcOrd="2" destOrd="0" presId="urn:microsoft.com/office/officeart/2005/8/layout/hProcess11"/>
    <dgm:cxn modelId="{9B8106C1-3F21-435A-9170-98FC63DAB242}" type="presParOf" srcId="{F17A128B-9EFC-4E64-BB9A-4FF1A0D43E70}" destId="{72042616-31C7-4B63-9B9A-70864AC7C84C}" srcOrd="9" destOrd="0" presId="urn:microsoft.com/office/officeart/2005/8/layout/hProcess11"/>
    <dgm:cxn modelId="{5E183446-BD5F-420D-BDF4-4509BBB68FD0}" type="presParOf" srcId="{F17A128B-9EFC-4E64-BB9A-4FF1A0D43E70}" destId="{78614F68-B062-4780-913C-7343066BC10C}" srcOrd="10" destOrd="0" presId="urn:microsoft.com/office/officeart/2005/8/layout/hProcess11"/>
    <dgm:cxn modelId="{FF302FFB-C93A-41CD-AE62-2C7A83BC313E}" type="presParOf" srcId="{78614F68-B062-4780-913C-7343066BC10C}" destId="{A94741BC-3190-45FD-BFBA-BD83ADB1D13E}" srcOrd="0" destOrd="0" presId="urn:microsoft.com/office/officeart/2005/8/layout/hProcess11"/>
    <dgm:cxn modelId="{DE33344A-44FA-40A4-A931-6D6BA715A9BF}" type="presParOf" srcId="{78614F68-B062-4780-913C-7343066BC10C}" destId="{045BDC94-C244-48CF-8E22-C471EE87A08A}" srcOrd="1" destOrd="0" presId="urn:microsoft.com/office/officeart/2005/8/layout/hProcess11"/>
    <dgm:cxn modelId="{F4071610-CD1A-4C32-8592-6F98D01B9373}" type="presParOf" srcId="{78614F68-B062-4780-913C-7343066BC10C}" destId="{7359AC06-ED5A-42CC-B75F-3F3C634F17FC}" srcOrd="2" destOrd="0" presId="urn:microsoft.com/office/officeart/2005/8/layout/hProcess11"/>
    <dgm:cxn modelId="{85D1147C-2AAA-480E-A41E-9177BDF697EF}" type="presParOf" srcId="{F17A128B-9EFC-4E64-BB9A-4FF1A0D43E70}" destId="{8E194994-EA3F-470E-913F-E6CF52FEDC28}" srcOrd="11" destOrd="0" presId="urn:microsoft.com/office/officeart/2005/8/layout/hProcess11"/>
    <dgm:cxn modelId="{ED896534-A8F0-4B9B-B39D-89998E938B55}" type="presParOf" srcId="{F17A128B-9EFC-4E64-BB9A-4FF1A0D43E70}" destId="{BE9F11EE-4211-437C-8F07-9E2474E64307}" srcOrd="12" destOrd="0" presId="urn:microsoft.com/office/officeart/2005/8/layout/hProcess11"/>
    <dgm:cxn modelId="{5FBDED20-50C1-4F23-BE93-74C79E97EDC5}" type="presParOf" srcId="{BE9F11EE-4211-437C-8F07-9E2474E64307}" destId="{54487F97-FA38-4172-9A24-D1204A26829B}" srcOrd="0" destOrd="0" presId="urn:microsoft.com/office/officeart/2005/8/layout/hProcess11"/>
    <dgm:cxn modelId="{3E6534F6-0A7B-4E44-AE13-B79DE80D85AE}" type="presParOf" srcId="{BE9F11EE-4211-437C-8F07-9E2474E64307}" destId="{EBB2E744-7E62-482B-8C40-20F1348FE1FD}" srcOrd="1" destOrd="0" presId="urn:microsoft.com/office/officeart/2005/8/layout/hProcess11"/>
    <dgm:cxn modelId="{EC1F2036-8BB2-4AF7-81A7-50C8911BB532}" type="presParOf" srcId="{BE9F11EE-4211-437C-8F07-9E2474E64307}" destId="{B580B952-780F-409E-8FAE-5CE63AF0782B}" srcOrd="2" destOrd="0" presId="urn:microsoft.com/office/officeart/2005/8/layout/hProcess11"/>
    <dgm:cxn modelId="{EF7780ED-4AE9-4C32-BD8A-A69C90F0333A}" type="presParOf" srcId="{F17A128B-9EFC-4E64-BB9A-4FF1A0D43E70}" destId="{4817EBBE-849E-4E84-BAA0-4BDACB03D96C}" srcOrd="13" destOrd="0" presId="urn:microsoft.com/office/officeart/2005/8/layout/hProcess11"/>
    <dgm:cxn modelId="{FC3553C9-57F6-4FF6-8A09-B62E2EA7883A}" type="presParOf" srcId="{F17A128B-9EFC-4E64-BB9A-4FF1A0D43E70}" destId="{F6F929E3-3F89-4E04-B0EB-F11368885EA3}" srcOrd="14" destOrd="0" presId="urn:microsoft.com/office/officeart/2005/8/layout/hProcess11"/>
    <dgm:cxn modelId="{D465316D-DB44-4427-B972-7E51337286A5}" type="presParOf" srcId="{F6F929E3-3F89-4E04-B0EB-F11368885EA3}" destId="{B46FD939-0FD1-4537-81C1-61B116D019FB}" srcOrd="0" destOrd="0" presId="urn:microsoft.com/office/officeart/2005/8/layout/hProcess11"/>
    <dgm:cxn modelId="{A0C48528-3DF6-468E-9ED1-0BFEA756F77B}" type="presParOf" srcId="{F6F929E3-3F89-4E04-B0EB-F11368885EA3}" destId="{7CBCA01F-9F9A-4B9F-ADCB-34FDFE6984C9}" srcOrd="1" destOrd="0" presId="urn:microsoft.com/office/officeart/2005/8/layout/hProcess11"/>
    <dgm:cxn modelId="{C42B11F1-442E-469F-99EF-A027F6B077A6}" type="presParOf" srcId="{F6F929E3-3F89-4E04-B0EB-F11368885EA3}" destId="{F7340528-472F-4226-8726-22F5E21857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1E4A542-3480-44F7-B8F8-34AB881D0390}" type="doc">
      <dgm:prSet loTypeId="urn:microsoft.com/office/officeart/2005/8/layout/hProcess11" loCatId="process" qsTypeId="urn:microsoft.com/office/officeart/2005/8/quickstyle/simple2" qsCatId="simple" csTypeId="urn:microsoft.com/office/officeart/2005/8/colors/colorful5" csCatId="colorful" phldr="1"/>
      <dgm:spPr/>
      <dgm:t>
        <a:bodyPr/>
        <a:lstStyle/>
        <a:p>
          <a:endParaRPr lang="en-US"/>
        </a:p>
      </dgm:t>
    </dgm:pt>
    <dgm:pt modelId="{D19E3AF3-C65A-4ADC-907C-C6858A88FFA4}">
      <dgm:prSet/>
      <dgm:spPr/>
      <dgm:t>
        <a:bodyPr/>
        <a:lstStyle/>
        <a:p>
          <a:r>
            <a:rPr lang="en-US" b="0" i="0" dirty="0"/>
            <a:t>Analyze the product</a:t>
          </a:r>
          <a:endParaRPr lang="en-US" dirty="0"/>
        </a:p>
      </dgm:t>
    </dgm:pt>
    <dgm:pt modelId="{F811ED5C-E1B1-4C9B-B3B6-179EF01AAF86}" type="parTrans" cxnId="{C2C4C6E9-C2CD-4699-8F8B-132FE5CF5E13}">
      <dgm:prSet/>
      <dgm:spPr/>
      <dgm:t>
        <a:bodyPr/>
        <a:lstStyle/>
        <a:p>
          <a:endParaRPr lang="en-US"/>
        </a:p>
      </dgm:t>
    </dgm:pt>
    <dgm:pt modelId="{1CF29488-7BA7-4F54-9C7D-F550F010CAA8}" type="sibTrans" cxnId="{C2C4C6E9-C2CD-4699-8F8B-132FE5CF5E13}">
      <dgm:prSet/>
      <dgm:spPr/>
      <dgm:t>
        <a:bodyPr/>
        <a:lstStyle/>
        <a:p>
          <a:endParaRPr lang="en-US"/>
        </a:p>
      </dgm:t>
    </dgm:pt>
    <dgm:pt modelId="{00851832-BC78-461E-994E-8D577170D925}">
      <dgm:prSet/>
      <dgm:spPr/>
      <dgm:t>
        <a:bodyPr/>
        <a:lstStyle/>
        <a:p>
          <a:r>
            <a:rPr lang="en-US" b="0" i="0"/>
            <a:t>Design the Test Strategy</a:t>
          </a:r>
          <a:endParaRPr lang="en-US"/>
        </a:p>
      </dgm:t>
    </dgm:pt>
    <dgm:pt modelId="{4453759B-2641-4016-997D-B3FEA81DE1BF}" type="parTrans" cxnId="{FA000103-C93D-4529-B3F4-3887C896E493}">
      <dgm:prSet/>
      <dgm:spPr/>
      <dgm:t>
        <a:bodyPr/>
        <a:lstStyle/>
        <a:p>
          <a:endParaRPr lang="en-US"/>
        </a:p>
      </dgm:t>
    </dgm:pt>
    <dgm:pt modelId="{86AB83B4-5FD3-4155-A6F3-DCAEC0093CB4}" type="sibTrans" cxnId="{FA000103-C93D-4529-B3F4-3887C896E493}">
      <dgm:prSet/>
      <dgm:spPr/>
      <dgm:t>
        <a:bodyPr/>
        <a:lstStyle/>
        <a:p>
          <a:endParaRPr lang="en-US"/>
        </a:p>
      </dgm:t>
    </dgm:pt>
    <dgm:pt modelId="{A3FAA07C-1C4F-4979-8384-DC6B01E22F02}">
      <dgm:prSet/>
      <dgm:spPr/>
      <dgm:t>
        <a:bodyPr/>
        <a:lstStyle/>
        <a:p>
          <a:r>
            <a:rPr lang="en-US" b="0" i="0"/>
            <a:t>Define the Test Objectives</a:t>
          </a:r>
          <a:endParaRPr lang="en-US"/>
        </a:p>
      </dgm:t>
    </dgm:pt>
    <dgm:pt modelId="{7030426A-6C7B-4D95-B45F-DD1A9A78E55B}" type="parTrans" cxnId="{B5F60DBB-7BAA-4B66-887C-FEDC116521EA}">
      <dgm:prSet/>
      <dgm:spPr/>
      <dgm:t>
        <a:bodyPr/>
        <a:lstStyle/>
        <a:p>
          <a:endParaRPr lang="en-US"/>
        </a:p>
      </dgm:t>
    </dgm:pt>
    <dgm:pt modelId="{41A4C613-5037-4104-88D0-2DB33D23C274}" type="sibTrans" cxnId="{B5F60DBB-7BAA-4B66-887C-FEDC116521EA}">
      <dgm:prSet/>
      <dgm:spPr/>
      <dgm:t>
        <a:bodyPr/>
        <a:lstStyle/>
        <a:p>
          <a:endParaRPr lang="en-US"/>
        </a:p>
      </dgm:t>
    </dgm:pt>
    <dgm:pt modelId="{FE1C434F-F5B5-4DAC-AB15-AC931AF3FDA2}">
      <dgm:prSet/>
      <dgm:spPr/>
      <dgm:t>
        <a:bodyPr/>
        <a:lstStyle/>
        <a:p>
          <a:r>
            <a:rPr lang="en-US" b="0" i="0" dirty="0"/>
            <a:t>Define Test Criteria</a:t>
          </a:r>
          <a:endParaRPr lang="en-US" dirty="0"/>
        </a:p>
      </dgm:t>
    </dgm:pt>
    <dgm:pt modelId="{AC795D33-AC92-4168-BF94-CBD954D30133}" type="parTrans" cxnId="{120314D4-C77D-4BF1-9E6E-290A4B243C70}">
      <dgm:prSet/>
      <dgm:spPr/>
      <dgm:t>
        <a:bodyPr/>
        <a:lstStyle/>
        <a:p>
          <a:endParaRPr lang="en-US"/>
        </a:p>
      </dgm:t>
    </dgm:pt>
    <dgm:pt modelId="{796B3F4F-9AD2-4E97-A5AD-B1B636124B27}" type="sibTrans" cxnId="{120314D4-C77D-4BF1-9E6E-290A4B243C70}">
      <dgm:prSet/>
      <dgm:spPr/>
      <dgm:t>
        <a:bodyPr/>
        <a:lstStyle/>
        <a:p>
          <a:endParaRPr lang="en-US"/>
        </a:p>
      </dgm:t>
    </dgm:pt>
    <dgm:pt modelId="{A1F57622-252F-4F32-9D90-604A13C57E3E}">
      <dgm:prSet/>
      <dgm:spPr/>
      <dgm:t>
        <a:bodyPr/>
        <a:lstStyle/>
        <a:p>
          <a:r>
            <a:rPr lang="en-US" b="0" i="0"/>
            <a:t>Resource Planning</a:t>
          </a:r>
          <a:endParaRPr lang="en-US"/>
        </a:p>
      </dgm:t>
    </dgm:pt>
    <dgm:pt modelId="{EE281595-2E07-48AE-B95E-3737144AB36F}" type="parTrans" cxnId="{91D61188-B75E-49C0-A449-6941D76230C8}">
      <dgm:prSet/>
      <dgm:spPr/>
      <dgm:t>
        <a:bodyPr/>
        <a:lstStyle/>
        <a:p>
          <a:endParaRPr lang="en-US"/>
        </a:p>
      </dgm:t>
    </dgm:pt>
    <dgm:pt modelId="{C78319A8-73B7-4067-936C-9A656A0B3435}" type="sibTrans" cxnId="{91D61188-B75E-49C0-A449-6941D76230C8}">
      <dgm:prSet/>
      <dgm:spPr/>
      <dgm:t>
        <a:bodyPr/>
        <a:lstStyle/>
        <a:p>
          <a:endParaRPr lang="en-US"/>
        </a:p>
      </dgm:t>
    </dgm:pt>
    <dgm:pt modelId="{3A2C34B8-A075-4D33-A5A5-366F376B1F87}">
      <dgm:prSet/>
      <dgm:spPr/>
      <dgm:t>
        <a:bodyPr/>
        <a:lstStyle/>
        <a:p>
          <a:r>
            <a:rPr lang="en-US" b="0" i="0"/>
            <a:t>Plan Test Environment</a:t>
          </a:r>
          <a:endParaRPr lang="en-US"/>
        </a:p>
      </dgm:t>
    </dgm:pt>
    <dgm:pt modelId="{A3FFF7ED-8434-416D-8756-E70B5A37C1FC}" type="parTrans" cxnId="{D2225D08-95F3-48DC-ACA3-06F9F8742707}">
      <dgm:prSet/>
      <dgm:spPr/>
      <dgm:t>
        <a:bodyPr/>
        <a:lstStyle/>
        <a:p>
          <a:endParaRPr lang="en-US"/>
        </a:p>
      </dgm:t>
    </dgm:pt>
    <dgm:pt modelId="{7F4622F2-EC61-4B66-BDAE-217E6FBDDFAD}" type="sibTrans" cxnId="{D2225D08-95F3-48DC-ACA3-06F9F8742707}">
      <dgm:prSet/>
      <dgm:spPr/>
      <dgm:t>
        <a:bodyPr/>
        <a:lstStyle/>
        <a:p>
          <a:endParaRPr lang="en-US"/>
        </a:p>
      </dgm:t>
    </dgm:pt>
    <dgm:pt modelId="{A9DCF47B-6090-4029-9D38-D380F45DC4CA}">
      <dgm:prSet/>
      <dgm:spPr/>
      <dgm:t>
        <a:bodyPr/>
        <a:lstStyle/>
        <a:p>
          <a:r>
            <a:rPr lang="en-US" b="0" i="0"/>
            <a:t>Schedule &amp; Estimation</a:t>
          </a:r>
          <a:endParaRPr lang="en-US"/>
        </a:p>
      </dgm:t>
    </dgm:pt>
    <dgm:pt modelId="{2039A421-9C34-4AD8-B4FD-4FC785D0E893}" type="parTrans" cxnId="{972C89A2-746F-44AA-9554-79A2C5287DFC}">
      <dgm:prSet/>
      <dgm:spPr/>
      <dgm:t>
        <a:bodyPr/>
        <a:lstStyle/>
        <a:p>
          <a:endParaRPr lang="en-US"/>
        </a:p>
      </dgm:t>
    </dgm:pt>
    <dgm:pt modelId="{CEC7F308-5609-4EB1-B11F-5B94BE1043C3}" type="sibTrans" cxnId="{972C89A2-746F-44AA-9554-79A2C5287DFC}">
      <dgm:prSet/>
      <dgm:spPr/>
      <dgm:t>
        <a:bodyPr/>
        <a:lstStyle/>
        <a:p>
          <a:endParaRPr lang="en-US"/>
        </a:p>
      </dgm:t>
    </dgm:pt>
    <dgm:pt modelId="{0156C014-BF08-49E3-8BC8-FAAD89C82D88}">
      <dgm:prSet/>
      <dgm:spPr/>
      <dgm:t>
        <a:bodyPr/>
        <a:lstStyle/>
        <a:p>
          <a:r>
            <a:rPr lang="en-US" b="0" i="0"/>
            <a:t>Determine Test Deliverables</a:t>
          </a:r>
          <a:endParaRPr lang="en-US"/>
        </a:p>
      </dgm:t>
    </dgm:pt>
    <dgm:pt modelId="{375B2FC0-9EF5-4DDB-92F9-6915866F54F2}" type="parTrans" cxnId="{46286F8C-7D1F-4942-9887-A5CDF64CD8DC}">
      <dgm:prSet/>
      <dgm:spPr/>
      <dgm:t>
        <a:bodyPr/>
        <a:lstStyle/>
        <a:p>
          <a:endParaRPr lang="en-US"/>
        </a:p>
      </dgm:t>
    </dgm:pt>
    <dgm:pt modelId="{40CD8BB5-0453-4A39-838F-743E542672DF}" type="sibTrans" cxnId="{46286F8C-7D1F-4942-9887-A5CDF64CD8DC}">
      <dgm:prSet/>
      <dgm:spPr/>
      <dgm:t>
        <a:bodyPr/>
        <a:lstStyle/>
        <a:p>
          <a:endParaRPr lang="en-US"/>
        </a:p>
      </dgm:t>
    </dgm:pt>
    <dgm:pt modelId="{FBC4B455-F72C-4C3C-A00B-2D6212AD9429}" type="pres">
      <dgm:prSet presAssocID="{61E4A542-3480-44F7-B8F8-34AB881D0390}" presName="Name0" presStyleCnt="0">
        <dgm:presLayoutVars>
          <dgm:dir/>
          <dgm:resizeHandles val="exact"/>
        </dgm:presLayoutVars>
      </dgm:prSet>
      <dgm:spPr/>
    </dgm:pt>
    <dgm:pt modelId="{FB2502F0-0BCC-423F-9AE9-9DCF3E410533}" type="pres">
      <dgm:prSet presAssocID="{61E4A542-3480-44F7-B8F8-34AB881D0390}" presName="arrow" presStyleLbl="bgShp" presStyleIdx="0" presStyleCnt="1"/>
      <dgm:spPr/>
    </dgm:pt>
    <dgm:pt modelId="{F17A128B-9EFC-4E64-BB9A-4FF1A0D43E70}" type="pres">
      <dgm:prSet presAssocID="{61E4A542-3480-44F7-B8F8-34AB881D0390}" presName="points" presStyleCnt="0"/>
      <dgm:spPr/>
    </dgm:pt>
    <dgm:pt modelId="{C362AFAA-763D-4C97-88F8-D325F5CA47DB}" type="pres">
      <dgm:prSet presAssocID="{D19E3AF3-C65A-4ADC-907C-C6858A88FFA4}" presName="compositeA" presStyleCnt="0"/>
      <dgm:spPr/>
    </dgm:pt>
    <dgm:pt modelId="{658F51E0-05BD-4E19-BCA2-39FDE699B422}" type="pres">
      <dgm:prSet presAssocID="{D19E3AF3-C65A-4ADC-907C-C6858A88FFA4}" presName="textA" presStyleLbl="revTx" presStyleIdx="0" presStyleCnt="8">
        <dgm:presLayoutVars>
          <dgm:bulletEnabled val="1"/>
        </dgm:presLayoutVars>
      </dgm:prSet>
      <dgm:spPr/>
    </dgm:pt>
    <dgm:pt modelId="{E266CDFF-B626-4F6B-A2C5-357C59290EC1}" type="pres">
      <dgm:prSet presAssocID="{D19E3AF3-C65A-4ADC-907C-C6858A88FFA4}" presName="circleA" presStyleLbl="node1" presStyleIdx="0" presStyleCnt="8"/>
      <dgm:spPr/>
    </dgm:pt>
    <dgm:pt modelId="{C4247028-E599-405F-A922-EFDD654F0ADF}" type="pres">
      <dgm:prSet presAssocID="{D19E3AF3-C65A-4ADC-907C-C6858A88FFA4}" presName="spaceA" presStyleCnt="0"/>
      <dgm:spPr/>
    </dgm:pt>
    <dgm:pt modelId="{4BB17F17-7425-4863-B3F9-24154FD012B9}" type="pres">
      <dgm:prSet presAssocID="{1CF29488-7BA7-4F54-9C7D-F550F010CAA8}" presName="space" presStyleCnt="0"/>
      <dgm:spPr/>
    </dgm:pt>
    <dgm:pt modelId="{25F46930-AA40-4C0C-831A-6BF63FCD6B69}" type="pres">
      <dgm:prSet presAssocID="{00851832-BC78-461E-994E-8D577170D925}" presName="compositeB" presStyleCnt="0"/>
      <dgm:spPr/>
    </dgm:pt>
    <dgm:pt modelId="{C467E63F-4562-49B9-948B-C85CAE9ED955}" type="pres">
      <dgm:prSet presAssocID="{00851832-BC78-461E-994E-8D577170D925}" presName="textB" presStyleLbl="revTx" presStyleIdx="1" presStyleCnt="8">
        <dgm:presLayoutVars>
          <dgm:bulletEnabled val="1"/>
        </dgm:presLayoutVars>
      </dgm:prSet>
      <dgm:spPr/>
    </dgm:pt>
    <dgm:pt modelId="{6F7C0894-862A-4345-A25B-26A7AEA5B595}" type="pres">
      <dgm:prSet presAssocID="{00851832-BC78-461E-994E-8D577170D925}" presName="circleB" presStyleLbl="node1" presStyleIdx="1" presStyleCnt="8"/>
      <dgm:spPr/>
    </dgm:pt>
    <dgm:pt modelId="{1907DB6C-CA4F-4537-A111-52BDAF2FAC29}" type="pres">
      <dgm:prSet presAssocID="{00851832-BC78-461E-994E-8D577170D925}" presName="spaceB" presStyleCnt="0"/>
      <dgm:spPr/>
    </dgm:pt>
    <dgm:pt modelId="{8EA059FB-08E2-415D-B6B9-CC02FFB3649D}" type="pres">
      <dgm:prSet presAssocID="{86AB83B4-5FD3-4155-A6F3-DCAEC0093CB4}" presName="space" presStyleCnt="0"/>
      <dgm:spPr/>
    </dgm:pt>
    <dgm:pt modelId="{15F597CF-B364-4E36-9F30-F638665976DD}" type="pres">
      <dgm:prSet presAssocID="{A3FAA07C-1C4F-4979-8384-DC6B01E22F02}" presName="compositeA" presStyleCnt="0"/>
      <dgm:spPr/>
    </dgm:pt>
    <dgm:pt modelId="{64CD6EC2-5DE8-4DBC-B86A-01ACA3C9FA94}" type="pres">
      <dgm:prSet presAssocID="{A3FAA07C-1C4F-4979-8384-DC6B01E22F02}" presName="textA" presStyleLbl="revTx" presStyleIdx="2" presStyleCnt="8">
        <dgm:presLayoutVars>
          <dgm:bulletEnabled val="1"/>
        </dgm:presLayoutVars>
      </dgm:prSet>
      <dgm:spPr/>
    </dgm:pt>
    <dgm:pt modelId="{A981A07B-9CB2-46BA-8B4E-E962D79AB5CB}" type="pres">
      <dgm:prSet presAssocID="{A3FAA07C-1C4F-4979-8384-DC6B01E22F02}" presName="circleA" presStyleLbl="node1" presStyleIdx="2" presStyleCnt="8"/>
      <dgm:spPr/>
    </dgm:pt>
    <dgm:pt modelId="{A50EDDCE-BA2B-4EBC-A44F-3E1065BA317A}" type="pres">
      <dgm:prSet presAssocID="{A3FAA07C-1C4F-4979-8384-DC6B01E22F02}" presName="spaceA" presStyleCnt="0"/>
      <dgm:spPr/>
    </dgm:pt>
    <dgm:pt modelId="{45B107D2-E08A-4B01-94A5-3CC5B426FCCB}" type="pres">
      <dgm:prSet presAssocID="{41A4C613-5037-4104-88D0-2DB33D23C274}" presName="space" presStyleCnt="0"/>
      <dgm:spPr/>
    </dgm:pt>
    <dgm:pt modelId="{7FF082BE-6FD0-41A3-BADC-07C2320C59B7}" type="pres">
      <dgm:prSet presAssocID="{FE1C434F-F5B5-4DAC-AB15-AC931AF3FDA2}" presName="compositeB" presStyleCnt="0"/>
      <dgm:spPr/>
    </dgm:pt>
    <dgm:pt modelId="{1C7E5F3C-BD1E-4A8E-8C9B-7B3451616621}" type="pres">
      <dgm:prSet presAssocID="{FE1C434F-F5B5-4DAC-AB15-AC931AF3FDA2}" presName="textB" presStyleLbl="revTx" presStyleIdx="3" presStyleCnt="8">
        <dgm:presLayoutVars>
          <dgm:bulletEnabled val="1"/>
        </dgm:presLayoutVars>
      </dgm:prSet>
      <dgm:spPr/>
    </dgm:pt>
    <dgm:pt modelId="{5FE81A5E-4BB6-4E7D-BA7B-2EBD2B48EBB1}" type="pres">
      <dgm:prSet presAssocID="{FE1C434F-F5B5-4DAC-AB15-AC931AF3FDA2}" presName="circleB" presStyleLbl="node1" presStyleIdx="3" presStyleCnt="8"/>
      <dgm:spPr/>
    </dgm:pt>
    <dgm:pt modelId="{1A2595E6-48BF-436C-9B1A-39A199E2B8CF}" type="pres">
      <dgm:prSet presAssocID="{FE1C434F-F5B5-4DAC-AB15-AC931AF3FDA2}" presName="spaceB" presStyleCnt="0"/>
      <dgm:spPr/>
    </dgm:pt>
    <dgm:pt modelId="{AC2C948A-AE76-4BF1-95A3-E26AC5A6E8F5}" type="pres">
      <dgm:prSet presAssocID="{796B3F4F-9AD2-4E97-A5AD-B1B636124B27}" presName="space" presStyleCnt="0"/>
      <dgm:spPr/>
    </dgm:pt>
    <dgm:pt modelId="{B882554F-C5A1-48A2-A932-7B260553FB7C}" type="pres">
      <dgm:prSet presAssocID="{A1F57622-252F-4F32-9D90-604A13C57E3E}" presName="compositeA" presStyleCnt="0"/>
      <dgm:spPr/>
    </dgm:pt>
    <dgm:pt modelId="{9632B0A4-2E50-4342-B73C-DC4408245CB1}" type="pres">
      <dgm:prSet presAssocID="{A1F57622-252F-4F32-9D90-604A13C57E3E}" presName="textA" presStyleLbl="revTx" presStyleIdx="4" presStyleCnt="8">
        <dgm:presLayoutVars>
          <dgm:bulletEnabled val="1"/>
        </dgm:presLayoutVars>
      </dgm:prSet>
      <dgm:spPr/>
    </dgm:pt>
    <dgm:pt modelId="{464B9249-3030-42F4-A403-7B3184027DEF}" type="pres">
      <dgm:prSet presAssocID="{A1F57622-252F-4F32-9D90-604A13C57E3E}" presName="circleA" presStyleLbl="node1" presStyleIdx="4" presStyleCnt="8"/>
      <dgm:spPr/>
    </dgm:pt>
    <dgm:pt modelId="{7948BAF3-B7E7-4A66-84B5-72199787067B}" type="pres">
      <dgm:prSet presAssocID="{A1F57622-252F-4F32-9D90-604A13C57E3E}" presName="spaceA" presStyleCnt="0"/>
      <dgm:spPr/>
    </dgm:pt>
    <dgm:pt modelId="{72042616-31C7-4B63-9B9A-70864AC7C84C}" type="pres">
      <dgm:prSet presAssocID="{C78319A8-73B7-4067-936C-9A656A0B3435}" presName="space" presStyleCnt="0"/>
      <dgm:spPr/>
    </dgm:pt>
    <dgm:pt modelId="{78614F68-B062-4780-913C-7343066BC10C}" type="pres">
      <dgm:prSet presAssocID="{3A2C34B8-A075-4D33-A5A5-366F376B1F87}" presName="compositeB" presStyleCnt="0"/>
      <dgm:spPr/>
    </dgm:pt>
    <dgm:pt modelId="{A94741BC-3190-45FD-BFBA-BD83ADB1D13E}" type="pres">
      <dgm:prSet presAssocID="{3A2C34B8-A075-4D33-A5A5-366F376B1F87}" presName="textB" presStyleLbl="revTx" presStyleIdx="5" presStyleCnt="8">
        <dgm:presLayoutVars>
          <dgm:bulletEnabled val="1"/>
        </dgm:presLayoutVars>
      </dgm:prSet>
      <dgm:spPr/>
    </dgm:pt>
    <dgm:pt modelId="{045BDC94-C244-48CF-8E22-C471EE87A08A}" type="pres">
      <dgm:prSet presAssocID="{3A2C34B8-A075-4D33-A5A5-366F376B1F87}" presName="circleB" presStyleLbl="node1" presStyleIdx="5" presStyleCnt="8"/>
      <dgm:spPr/>
    </dgm:pt>
    <dgm:pt modelId="{7359AC06-ED5A-42CC-B75F-3F3C634F17FC}" type="pres">
      <dgm:prSet presAssocID="{3A2C34B8-A075-4D33-A5A5-366F376B1F87}" presName="spaceB" presStyleCnt="0"/>
      <dgm:spPr/>
    </dgm:pt>
    <dgm:pt modelId="{8E194994-EA3F-470E-913F-E6CF52FEDC28}" type="pres">
      <dgm:prSet presAssocID="{7F4622F2-EC61-4B66-BDAE-217E6FBDDFAD}" presName="space" presStyleCnt="0"/>
      <dgm:spPr/>
    </dgm:pt>
    <dgm:pt modelId="{BE9F11EE-4211-437C-8F07-9E2474E64307}" type="pres">
      <dgm:prSet presAssocID="{A9DCF47B-6090-4029-9D38-D380F45DC4CA}" presName="compositeA" presStyleCnt="0"/>
      <dgm:spPr/>
    </dgm:pt>
    <dgm:pt modelId="{54487F97-FA38-4172-9A24-D1204A26829B}" type="pres">
      <dgm:prSet presAssocID="{A9DCF47B-6090-4029-9D38-D380F45DC4CA}" presName="textA" presStyleLbl="revTx" presStyleIdx="6" presStyleCnt="8">
        <dgm:presLayoutVars>
          <dgm:bulletEnabled val="1"/>
        </dgm:presLayoutVars>
      </dgm:prSet>
      <dgm:spPr/>
    </dgm:pt>
    <dgm:pt modelId="{EBB2E744-7E62-482B-8C40-20F1348FE1FD}" type="pres">
      <dgm:prSet presAssocID="{A9DCF47B-6090-4029-9D38-D380F45DC4CA}" presName="circleA" presStyleLbl="node1" presStyleIdx="6" presStyleCnt="8"/>
      <dgm:spPr/>
    </dgm:pt>
    <dgm:pt modelId="{B580B952-780F-409E-8FAE-5CE63AF0782B}" type="pres">
      <dgm:prSet presAssocID="{A9DCF47B-6090-4029-9D38-D380F45DC4CA}" presName="spaceA" presStyleCnt="0"/>
      <dgm:spPr/>
    </dgm:pt>
    <dgm:pt modelId="{4817EBBE-849E-4E84-BAA0-4BDACB03D96C}" type="pres">
      <dgm:prSet presAssocID="{CEC7F308-5609-4EB1-B11F-5B94BE1043C3}" presName="space" presStyleCnt="0"/>
      <dgm:spPr/>
    </dgm:pt>
    <dgm:pt modelId="{F6F929E3-3F89-4E04-B0EB-F11368885EA3}" type="pres">
      <dgm:prSet presAssocID="{0156C014-BF08-49E3-8BC8-FAAD89C82D88}" presName="compositeB" presStyleCnt="0"/>
      <dgm:spPr/>
    </dgm:pt>
    <dgm:pt modelId="{B46FD939-0FD1-4537-81C1-61B116D019FB}" type="pres">
      <dgm:prSet presAssocID="{0156C014-BF08-49E3-8BC8-FAAD89C82D88}" presName="textB" presStyleLbl="revTx" presStyleIdx="7" presStyleCnt="8">
        <dgm:presLayoutVars>
          <dgm:bulletEnabled val="1"/>
        </dgm:presLayoutVars>
      </dgm:prSet>
      <dgm:spPr/>
    </dgm:pt>
    <dgm:pt modelId="{7CBCA01F-9F9A-4B9F-ADCB-34FDFE6984C9}" type="pres">
      <dgm:prSet presAssocID="{0156C014-BF08-49E3-8BC8-FAAD89C82D88}" presName="circleB" presStyleLbl="node1" presStyleIdx="7" presStyleCnt="8"/>
      <dgm:spPr/>
    </dgm:pt>
    <dgm:pt modelId="{F7340528-472F-4226-8726-22F5E2185700}" type="pres">
      <dgm:prSet presAssocID="{0156C014-BF08-49E3-8BC8-FAAD89C82D88}" presName="spaceB" presStyleCnt="0"/>
      <dgm:spPr/>
    </dgm:pt>
  </dgm:ptLst>
  <dgm:cxnLst>
    <dgm:cxn modelId="{FA000103-C93D-4529-B3F4-3887C896E493}" srcId="{61E4A542-3480-44F7-B8F8-34AB881D0390}" destId="{00851832-BC78-461E-994E-8D577170D925}" srcOrd="1" destOrd="0" parTransId="{4453759B-2641-4016-997D-B3FEA81DE1BF}" sibTransId="{86AB83B4-5FD3-4155-A6F3-DCAEC0093CB4}"/>
    <dgm:cxn modelId="{D2225D08-95F3-48DC-ACA3-06F9F8742707}" srcId="{61E4A542-3480-44F7-B8F8-34AB881D0390}" destId="{3A2C34B8-A075-4D33-A5A5-366F376B1F87}" srcOrd="5" destOrd="0" parTransId="{A3FFF7ED-8434-416D-8756-E70B5A37C1FC}" sibTransId="{7F4622F2-EC61-4B66-BDAE-217E6FBDDFAD}"/>
    <dgm:cxn modelId="{8F3B7624-F81A-4EED-BCFE-A5301930C062}" type="presOf" srcId="{61E4A542-3480-44F7-B8F8-34AB881D0390}" destId="{FBC4B455-F72C-4C3C-A00B-2D6212AD9429}" srcOrd="0" destOrd="0" presId="urn:microsoft.com/office/officeart/2005/8/layout/hProcess11"/>
    <dgm:cxn modelId="{DBDE5244-DE11-4351-9EE5-2BAFD8F86FF8}" type="presOf" srcId="{3A2C34B8-A075-4D33-A5A5-366F376B1F87}" destId="{A94741BC-3190-45FD-BFBA-BD83ADB1D13E}" srcOrd="0" destOrd="0" presId="urn:microsoft.com/office/officeart/2005/8/layout/hProcess11"/>
    <dgm:cxn modelId="{2D47326E-FC75-43EC-B4D6-19EE73E84C67}" type="presOf" srcId="{A9DCF47B-6090-4029-9D38-D380F45DC4CA}" destId="{54487F97-FA38-4172-9A24-D1204A26829B}" srcOrd="0" destOrd="0" presId="urn:microsoft.com/office/officeart/2005/8/layout/hProcess11"/>
    <dgm:cxn modelId="{FE0C3A70-90C2-49D6-AC03-F9A56F60C8E6}" type="presOf" srcId="{A1F57622-252F-4F32-9D90-604A13C57E3E}" destId="{9632B0A4-2E50-4342-B73C-DC4408245CB1}" srcOrd="0" destOrd="0" presId="urn:microsoft.com/office/officeart/2005/8/layout/hProcess11"/>
    <dgm:cxn modelId="{5D050D7C-4993-4E54-8B33-F88D771A5DAF}" type="presOf" srcId="{A3FAA07C-1C4F-4979-8384-DC6B01E22F02}" destId="{64CD6EC2-5DE8-4DBC-B86A-01ACA3C9FA94}" srcOrd="0" destOrd="0" presId="urn:microsoft.com/office/officeart/2005/8/layout/hProcess11"/>
    <dgm:cxn modelId="{C9FF497D-FAB3-4467-B407-21594709508D}" type="presOf" srcId="{D19E3AF3-C65A-4ADC-907C-C6858A88FFA4}" destId="{658F51E0-05BD-4E19-BCA2-39FDE699B422}" srcOrd="0" destOrd="0" presId="urn:microsoft.com/office/officeart/2005/8/layout/hProcess11"/>
    <dgm:cxn modelId="{91D61188-B75E-49C0-A449-6941D76230C8}" srcId="{61E4A542-3480-44F7-B8F8-34AB881D0390}" destId="{A1F57622-252F-4F32-9D90-604A13C57E3E}" srcOrd="4" destOrd="0" parTransId="{EE281595-2E07-48AE-B95E-3737144AB36F}" sibTransId="{C78319A8-73B7-4067-936C-9A656A0B3435}"/>
    <dgm:cxn modelId="{46286F8C-7D1F-4942-9887-A5CDF64CD8DC}" srcId="{61E4A542-3480-44F7-B8F8-34AB881D0390}" destId="{0156C014-BF08-49E3-8BC8-FAAD89C82D88}" srcOrd="7" destOrd="0" parTransId="{375B2FC0-9EF5-4DDB-92F9-6915866F54F2}" sibTransId="{40CD8BB5-0453-4A39-838F-743E542672DF}"/>
    <dgm:cxn modelId="{44F949A1-8E79-40CB-BD52-0BE066A3AD0A}" type="presOf" srcId="{00851832-BC78-461E-994E-8D577170D925}" destId="{C467E63F-4562-49B9-948B-C85CAE9ED955}" srcOrd="0" destOrd="0" presId="urn:microsoft.com/office/officeart/2005/8/layout/hProcess11"/>
    <dgm:cxn modelId="{972C89A2-746F-44AA-9554-79A2C5287DFC}" srcId="{61E4A542-3480-44F7-B8F8-34AB881D0390}" destId="{A9DCF47B-6090-4029-9D38-D380F45DC4CA}" srcOrd="6" destOrd="0" parTransId="{2039A421-9C34-4AD8-B4FD-4FC785D0E893}" sibTransId="{CEC7F308-5609-4EB1-B11F-5B94BE1043C3}"/>
    <dgm:cxn modelId="{3E1CDDA9-23D4-458E-9A5B-291E197594B5}" type="presOf" srcId="{0156C014-BF08-49E3-8BC8-FAAD89C82D88}" destId="{B46FD939-0FD1-4537-81C1-61B116D019FB}" srcOrd="0" destOrd="0" presId="urn:microsoft.com/office/officeart/2005/8/layout/hProcess11"/>
    <dgm:cxn modelId="{B5F60DBB-7BAA-4B66-887C-FEDC116521EA}" srcId="{61E4A542-3480-44F7-B8F8-34AB881D0390}" destId="{A3FAA07C-1C4F-4979-8384-DC6B01E22F02}" srcOrd="2" destOrd="0" parTransId="{7030426A-6C7B-4D95-B45F-DD1A9A78E55B}" sibTransId="{41A4C613-5037-4104-88D0-2DB33D23C274}"/>
    <dgm:cxn modelId="{120314D4-C77D-4BF1-9E6E-290A4B243C70}" srcId="{61E4A542-3480-44F7-B8F8-34AB881D0390}" destId="{FE1C434F-F5B5-4DAC-AB15-AC931AF3FDA2}" srcOrd="3" destOrd="0" parTransId="{AC795D33-AC92-4168-BF94-CBD954D30133}" sibTransId="{796B3F4F-9AD2-4E97-A5AD-B1B636124B27}"/>
    <dgm:cxn modelId="{C2C4C6E9-C2CD-4699-8F8B-132FE5CF5E13}" srcId="{61E4A542-3480-44F7-B8F8-34AB881D0390}" destId="{D19E3AF3-C65A-4ADC-907C-C6858A88FFA4}" srcOrd="0" destOrd="0" parTransId="{F811ED5C-E1B1-4C9B-B3B6-179EF01AAF86}" sibTransId="{1CF29488-7BA7-4F54-9C7D-F550F010CAA8}"/>
    <dgm:cxn modelId="{FAC7FDF4-D79B-464E-A356-034384BB1457}" type="presOf" srcId="{FE1C434F-F5B5-4DAC-AB15-AC931AF3FDA2}" destId="{1C7E5F3C-BD1E-4A8E-8C9B-7B3451616621}" srcOrd="0" destOrd="0" presId="urn:microsoft.com/office/officeart/2005/8/layout/hProcess11"/>
    <dgm:cxn modelId="{15C09FCC-1556-4670-9C44-5E6E7FC25B3E}" type="presParOf" srcId="{FBC4B455-F72C-4C3C-A00B-2D6212AD9429}" destId="{FB2502F0-0BCC-423F-9AE9-9DCF3E410533}" srcOrd="0" destOrd="0" presId="urn:microsoft.com/office/officeart/2005/8/layout/hProcess11"/>
    <dgm:cxn modelId="{8C5D9871-D575-4B0C-8AFC-6C3C34DF21D4}" type="presParOf" srcId="{FBC4B455-F72C-4C3C-A00B-2D6212AD9429}" destId="{F17A128B-9EFC-4E64-BB9A-4FF1A0D43E70}" srcOrd="1" destOrd="0" presId="urn:microsoft.com/office/officeart/2005/8/layout/hProcess11"/>
    <dgm:cxn modelId="{7823103C-DF8E-4012-AC68-D3D832CF02B1}" type="presParOf" srcId="{F17A128B-9EFC-4E64-BB9A-4FF1A0D43E70}" destId="{C362AFAA-763D-4C97-88F8-D325F5CA47DB}" srcOrd="0" destOrd="0" presId="urn:microsoft.com/office/officeart/2005/8/layout/hProcess11"/>
    <dgm:cxn modelId="{14106E61-C62F-4860-9950-D76F38B218BB}" type="presParOf" srcId="{C362AFAA-763D-4C97-88F8-D325F5CA47DB}" destId="{658F51E0-05BD-4E19-BCA2-39FDE699B422}" srcOrd="0" destOrd="0" presId="urn:microsoft.com/office/officeart/2005/8/layout/hProcess11"/>
    <dgm:cxn modelId="{35D795C5-310A-4D21-AE04-E119EE07A744}" type="presParOf" srcId="{C362AFAA-763D-4C97-88F8-D325F5CA47DB}" destId="{E266CDFF-B626-4F6B-A2C5-357C59290EC1}" srcOrd="1" destOrd="0" presId="urn:microsoft.com/office/officeart/2005/8/layout/hProcess11"/>
    <dgm:cxn modelId="{483005BD-C318-4E1D-8E53-C3E904276244}" type="presParOf" srcId="{C362AFAA-763D-4C97-88F8-D325F5CA47DB}" destId="{C4247028-E599-405F-A922-EFDD654F0ADF}" srcOrd="2" destOrd="0" presId="urn:microsoft.com/office/officeart/2005/8/layout/hProcess11"/>
    <dgm:cxn modelId="{9266BE33-7545-4CAD-93AC-B1768B2DFD34}" type="presParOf" srcId="{F17A128B-9EFC-4E64-BB9A-4FF1A0D43E70}" destId="{4BB17F17-7425-4863-B3F9-24154FD012B9}" srcOrd="1" destOrd="0" presId="urn:microsoft.com/office/officeart/2005/8/layout/hProcess11"/>
    <dgm:cxn modelId="{853193CE-6E53-41D0-8A66-FE158CCDB0B3}" type="presParOf" srcId="{F17A128B-9EFC-4E64-BB9A-4FF1A0D43E70}" destId="{25F46930-AA40-4C0C-831A-6BF63FCD6B69}" srcOrd="2" destOrd="0" presId="urn:microsoft.com/office/officeart/2005/8/layout/hProcess11"/>
    <dgm:cxn modelId="{C2A74322-7FBF-47BF-9BDC-6C23A01139EF}" type="presParOf" srcId="{25F46930-AA40-4C0C-831A-6BF63FCD6B69}" destId="{C467E63F-4562-49B9-948B-C85CAE9ED955}" srcOrd="0" destOrd="0" presId="urn:microsoft.com/office/officeart/2005/8/layout/hProcess11"/>
    <dgm:cxn modelId="{2F6440E4-4FA9-459E-9B0B-D051BC8B4413}" type="presParOf" srcId="{25F46930-AA40-4C0C-831A-6BF63FCD6B69}" destId="{6F7C0894-862A-4345-A25B-26A7AEA5B595}" srcOrd="1" destOrd="0" presId="urn:microsoft.com/office/officeart/2005/8/layout/hProcess11"/>
    <dgm:cxn modelId="{B04E2413-5845-4A11-9314-15888368F9B5}" type="presParOf" srcId="{25F46930-AA40-4C0C-831A-6BF63FCD6B69}" destId="{1907DB6C-CA4F-4537-A111-52BDAF2FAC29}" srcOrd="2" destOrd="0" presId="urn:microsoft.com/office/officeart/2005/8/layout/hProcess11"/>
    <dgm:cxn modelId="{CB0A92A3-9F68-48A3-B790-6FEBD5A3FD6F}" type="presParOf" srcId="{F17A128B-9EFC-4E64-BB9A-4FF1A0D43E70}" destId="{8EA059FB-08E2-415D-B6B9-CC02FFB3649D}" srcOrd="3" destOrd="0" presId="urn:microsoft.com/office/officeart/2005/8/layout/hProcess11"/>
    <dgm:cxn modelId="{20A2F579-9C75-4924-933E-6BA4D0B703C9}" type="presParOf" srcId="{F17A128B-9EFC-4E64-BB9A-4FF1A0D43E70}" destId="{15F597CF-B364-4E36-9F30-F638665976DD}" srcOrd="4" destOrd="0" presId="urn:microsoft.com/office/officeart/2005/8/layout/hProcess11"/>
    <dgm:cxn modelId="{A64ED156-1B4F-40DE-A063-DA2F1EE6B7BA}" type="presParOf" srcId="{15F597CF-B364-4E36-9F30-F638665976DD}" destId="{64CD6EC2-5DE8-4DBC-B86A-01ACA3C9FA94}" srcOrd="0" destOrd="0" presId="urn:microsoft.com/office/officeart/2005/8/layout/hProcess11"/>
    <dgm:cxn modelId="{D1578482-D1C9-44E2-B4B3-8E65018D7C7D}" type="presParOf" srcId="{15F597CF-B364-4E36-9F30-F638665976DD}" destId="{A981A07B-9CB2-46BA-8B4E-E962D79AB5CB}" srcOrd="1" destOrd="0" presId="urn:microsoft.com/office/officeart/2005/8/layout/hProcess11"/>
    <dgm:cxn modelId="{89A615C7-7D83-4BE6-BEB8-B2F7EFB83B5F}" type="presParOf" srcId="{15F597CF-B364-4E36-9F30-F638665976DD}" destId="{A50EDDCE-BA2B-4EBC-A44F-3E1065BA317A}" srcOrd="2" destOrd="0" presId="urn:microsoft.com/office/officeart/2005/8/layout/hProcess11"/>
    <dgm:cxn modelId="{59D4E32E-9C62-49CC-A11B-232E3C7F2482}" type="presParOf" srcId="{F17A128B-9EFC-4E64-BB9A-4FF1A0D43E70}" destId="{45B107D2-E08A-4B01-94A5-3CC5B426FCCB}" srcOrd="5" destOrd="0" presId="urn:microsoft.com/office/officeart/2005/8/layout/hProcess11"/>
    <dgm:cxn modelId="{7777E869-B385-4739-8737-DC3C5A4F0A69}" type="presParOf" srcId="{F17A128B-9EFC-4E64-BB9A-4FF1A0D43E70}" destId="{7FF082BE-6FD0-41A3-BADC-07C2320C59B7}" srcOrd="6" destOrd="0" presId="urn:microsoft.com/office/officeart/2005/8/layout/hProcess11"/>
    <dgm:cxn modelId="{DC26A2B9-76A5-4C34-9B62-A472E9361549}" type="presParOf" srcId="{7FF082BE-6FD0-41A3-BADC-07C2320C59B7}" destId="{1C7E5F3C-BD1E-4A8E-8C9B-7B3451616621}" srcOrd="0" destOrd="0" presId="urn:microsoft.com/office/officeart/2005/8/layout/hProcess11"/>
    <dgm:cxn modelId="{07275C90-0AE2-4505-B45C-7C0E16962720}" type="presParOf" srcId="{7FF082BE-6FD0-41A3-BADC-07C2320C59B7}" destId="{5FE81A5E-4BB6-4E7D-BA7B-2EBD2B48EBB1}" srcOrd="1" destOrd="0" presId="urn:microsoft.com/office/officeart/2005/8/layout/hProcess11"/>
    <dgm:cxn modelId="{0B894ED7-EB3D-49F1-B76A-5DBF6E416183}" type="presParOf" srcId="{7FF082BE-6FD0-41A3-BADC-07C2320C59B7}" destId="{1A2595E6-48BF-436C-9B1A-39A199E2B8CF}" srcOrd="2" destOrd="0" presId="urn:microsoft.com/office/officeart/2005/8/layout/hProcess11"/>
    <dgm:cxn modelId="{CCEA898F-1EAA-4AB6-8C7F-5248EEA1E8D0}" type="presParOf" srcId="{F17A128B-9EFC-4E64-BB9A-4FF1A0D43E70}" destId="{AC2C948A-AE76-4BF1-95A3-E26AC5A6E8F5}" srcOrd="7" destOrd="0" presId="urn:microsoft.com/office/officeart/2005/8/layout/hProcess11"/>
    <dgm:cxn modelId="{F0088534-7EF7-4BE6-B19F-CF4A8B810DEB}" type="presParOf" srcId="{F17A128B-9EFC-4E64-BB9A-4FF1A0D43E70}" destId="{B882554F-C5A1-48A2-A932-7B260553FB7C}" srcOrd="8" destOrd="0" presId="urn:microsoft.com/office/officeart/2005/8/layout/hProcess11"/>
    <dgm:cxn modelId="{B6817A6C-D0FC-47C4-A511-337E9E6764AC}" type="presParOf" srcId="{B882554F-C5A1-48A2-A932-7B260553FB7C}" destId="{9632B0A4-2E50-4342-B73C-DC4408245CB1}" srcOrd="0" destOrd="0" presId="urn:microsoft.com/office/officeart/2005/8/layout/hProcess11"/>
    <dgm:cxn modelId="{6B76E5F3-F137-4CD5-ADAD-C128C3587E68}" type="presParOf" srcId="{B882554F-C5A1-48A2-A932-7B260553FB7C}" destId="{464B9249-3030-42F4-A403-7B3184027DEF}" srcOrd="1" destOrd="0" presId="urn:microsoft.com/office/officeart/2005/8/layout/hProcess11"/>
    <dgm:cxn modelId="{B0B4D9F1-97E2-4E31-89A6-844DCD76A0EC}" type="presParOf" srcId="{B882554F-C5A1-48A2-A932-7B260553FB7C}" destId="{7948BAF3-B7E7-4A66-84B5-72199787067B}" srcOrd="2" destOrd="0" presId="urn:microsoft.com/office/officeart/2005/8/layout/hProcess11"/>
    <dgm:cxn modelId="{9B8106C1-3F21-435A-9170-98FC63DAB242}" type="presParOf" srcId="{F17A128B-9EFC-4E64-BB9A-4FF1A0D43E70}" destId="{72042616-31C7-4B63-9B9A-70864AC7C84C}" srcOrd="9" destOrd="0" presId="urn:microsoft.com/office/officeart/2005/8/layout/hProcess11"/>
    <dgm:cxn modelId="{5E183446-BD5F-420D-BDF4-4509BBB68FD0}" type="presParOf" srcId="{F17A128B-9EFC-4E64-BB9A-4FF1A0D43E70}" destId="{78614F68-B062-4780-913C-7343066BC10C}" srcOrd="10" destOrd="0" presId="urn:microsoft.com/office/officeart/2005/8/layout/hProcess11"/>
    <dgm:cxn modelId="{FF302FFB-C93A-41CD-AE62-2C7A83BC313E}" type="presParOf" srcId="{78614F68-B062-4780-913C-7343066BC10C}" destId="{A94741BC-3190-45FD-BFBA-BD83ADB1D13E}" srcOrd="0" destOrd="0" presId="urn:microsoft.com/office/officeart/2005/8/layout/hProcess11"/>
    <dgm:cxn modelId="{DE33344A-44FA-40A4-A931-6D6BA715A9BF}" type="presParOf" srcId="{78614F68-B062-4780-913C-7343066BC10C}" destId="{045BDC94-C244-48CF-8E22-C471EE87A08A}" srcOrd="1" destOrd="0" presId="urn:microsoft.com/office/officeart/2005/8/layout/hProcess11"/>
    <dgm:cxn modelId="{F4071610-CD1A-4C32-8592-6F98D01B9373}" type="presParOf" srcId="{78614F68-B062-4780-913C-7343066BC10C}" destId="{7359AC06-ED5A-42CC-B75F-3F3C634F17FC}" srcOrd="2" destOrd="0" presId="urn:microsoft.com/office/officeart/2005/8/layout/hProcess11"/>
    <dgm:cxn modelId="{85D1147C-2AAA-480E-A41E-9177BDF697EF}" type="presParOf" srcId="{F17A128B-9EFC-4E64-BB9A-4FF1A0D43E70}" destId="{8E194994-EA3F-470E-913F-E6CF52FEDC28}" srcOrd="11" destOrd="0" presId="urn:microsoft.com/office/officeart/2005/8/layout/hProcess11"/>
    <dgm:cxn modelId="{ED896534-A8F0-4B9B-B39D-89998E938B55}" type="presParOf" srcId="{F17A128B-9EFC-4E64-BB9A-4FF1A0D43E70}" destId="{BE9F11EE-4211-437C-8F07-9E2474E64307}" srcOrd="12" destOrd="0" presId="urn:microsoft.com/office/officeart/2005/8/layout/hProcess11"/>
    <dgm:cxn modelId="{5FBDED20-50C1-4F23-BE93-74C79E97EDC5}" type="presParOf" srcId="{BE9F11EE-4211-437C-8F07-9E2474E64307}" destId="{54487F97-FA38-4172-9A24-D1204A26829B}" srcOrd="0" destOrd="0" presId="urn:microsoft.com/office/officeart/2005/8/layout/hProcess11"/>
    <dgm:cxn modelId="{3E6534F6-0A7B-4E44-AE13-B79DE80D85AE}" type="presParOf" srcId="{BE9F11EE-4211-437C-8F07-9E2474E64307}" destId="{EBB2E744-7E62-482B-8C40-20F1348FE1FD}" srcOrd="1" destOrd="0" presId="urn:microsoft.com/office/officeart/2005/8/layout/hProcess11"/>
    <dgm:cxn modelId="{EC1F2036-8BB2-4AF7-81A7-50C8911BB532}" type="presParOf" srcId="{BE9F11EE-4211-437C-8F07-9E2474E64307}" destId="{B580B952-780F-409E-8FAE-5CE63AF0782B}" srcOrd="2" destOrd="0" presId="urn:microsoft.com/office/officeart/2005/8/layout/hProcess11"/>
    <dgm:cxn modelId="{EF7780ED-4AE9-4C32-BD8A-A69C90F0333A}" type="presParOf" srcId="{F17A128B-9EFC-4E64-BB9A-4FF1A0D43E70}" destId="{4817EBBE-849E-4E84-BAA0-4BDACB03D96C}" srcOrd="13" destOrd="0" presId="urn:microsoft.com/office/officeart/2005/8/layout/hProcess11"/>
    <dgm:cxn modelId="{FC3553C9-57F6-4FF6-8A09-B62E2EA7883A}" type="presParOf" srcId="{F17A128B-9EFC-4E64-BB9A-4FF1A0D43E70}" destId="{F6F929E3-3F89-4E04-B0EB-F11368885EA3}" srcOrd="14" destOrd="0" presId="urn:microsoft.com/office/officeart/2005/8/layout/hProcess11"/>
    <dgm:cxn modelId="{D465316D-DB44-4427-B972-7E51337286A5}" type="presParOf" srcId="{F6F929E3-3F89-4E04-B0EB-F11368885EA3}" destId="{B46FD939-0FD1-4537-81C1-61B116D019FB}" srcOrd="0" destOrd="0" presId="urn:microsoft.com/office/officeart/2005/8/layout/hProcess11"/>
    <dgm:cxn modelId="{A0C48528-3DF6-468E-9ED1-0BFEA756F77B}" type="presParOf" srcId="{F6F929E3-3F89-4E04-B0EB-F11368885EA3}" destId="{7CBCA01F-9F9A-4B9F-ADCB-34FDFE6984C9}" srcOrd="1" destOrd="0" presId="urn:microsoft.com/office/officeart/2005/8/layout/hProcess11"/>
    <dgm:cxn modelId="{C42B11F1-442E-469F-99EF-A027F6B077A6}" type="presParOf" srcId="{F6F929E3-3F89-4E04-B0EB-F11368885EA3}" destId="{F7340528-472F-4226-8726-22F5E21857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1E4A542-3480-44F7-B8F8-34AB881D0390}" type="doc">
      <dgm:prSet loTypeId="urn:microsoft.com/office/officeart/2005/8/layout/hProcess11" loCatId="process" qsTypeId="urn:microsoft.com/office/officeart/2005/8/quickstyle/simple2" qsCatId="simple" csTypeId="urn:microsoft.com/office/officeart/2005/8/colors/colorful5" csCatId="colorful" phldr="1"/>
      <dgm:spPr/>
      <dgm:t>
        <a:bodyPr/>
        <a:lstStyle/>
        <a:p>
          <a:endParaRPr lang="en-US"/>
        </a:p>
      </dgm:t>
    </dgm:pt>
    <dgm:pt modelId="{D19E3AF3-C65A-4ADC-907C-C6858A88FFA4}">
      <dgm:prSet/>
      <dgm:spPr/>
      <dgm:t>
        <a:bodyPr/>
        <a:lstStyle/>
        <a:p>
          <a:r>
            <a:rPr lang="en-US" b="0" i="0" dirty="0"/>
            <a:t>Analyze the product</a:t>
          </a:r>
          <a:endParaRPr lang="en-US" dirty="0"/>
        </a:p>
      </dgm:t>
    </dgm:pt>
    <dgm:pt modelId="{F811ED5C-E1B1-4C9B-B3B6-179EF01AAF86}" type="parTrans" cxnId="{C2C4C6E9-C2CD-4699-8F8B-132FE5CF5E13}">
      <dgm:prSet/>
      <dgm:spPr/>
      <dgm:t>
        <a:bodyPr/>
        <a:lstStyle/>
        <a:p>
          <a:endParaRPr lang="en-US"/>
        </a:p>
      </dgm:t>
    </dgm:pt>
    <dgm:pt modelId="{1CF29488-7BA7-4F54-9C7D-F550F010CAA8}" type="sibTrans" cxnId="{C2C4C6E9-C2CD-4699-8F8B-132FE5CF5E13}">
      <dgm:prSet/>
      <dgm:spPr/>
      <dgm:t>
        <a:bodyPr/>
        <a:lstStyle/>
        <a:p>
          <a:endParaRPr lang="en-US"/>
        </a:p>
      </dgm:t>
    </dgm:pt>
    <dgm:pt modelId="{00851832-BC78-461E-994E-8D577170D925}">
      <dgm:prSet/>
      <dgm:spPr/>
      <dgm:t>
        <a:bodyPr/>
        <a:lstStyle/>
        <a:p>
          <a:r>
            <a:rPr lang="en-US" b="0" i="0"/>
            <a:t>Design the Test Strategy</a:t>
          </a:r>
          <a:endParaRPr lang="en-US"/>
        </a:p>
      </dgm:t>
    </dgm:pt>
    <dgm:pt modelId="{4453759B-2641-4016-997D-B3FEA81DE1BF}" type="parTrans" cxnId="{FA000103-C93D-4529-B3F4-3887C896E493}">
      <dgm:prSet/>
      <dgm:spPr/>
      <dgm:t>
        <a:bodyPr/>
        <a:lstStyle/>
        <a:p>
          <a:endParaRPr lang="en-US"/>
        </a:p>
      </dgm:t>
    </dgm:pt>
    <dgm:pt modelId="{86AB83B4-5FD3-4155-A6F3-DCAEC0093CB4}" type="sibTrans" cxnId="{FA000103-C93D-4529-B3F4-3887C896E493}">
      <dgm:prSet/>
      <dgm:spPr/>
      <dgm:t>
        <a:bodyPr/>
        <a:lstStyle/>
        <a:p>
          <a:endParaRPr lang="en-US"/>
        </a:p>
      </dgm:t>
    </dgm:pt>
    <dgm:pt modelId="{A3FAA07C-1C4F-4979-8384-DC6B01E22F02}">
      <dgm:prSet/>
      <dgm:spPr/>
      <dgm:t>
        <a:bodyPr/>
        <a:lstStyle/>
        <a:p>
          <a:r>
            <a:rPr lang="en-US" b="0" i="0"/>
            <a:t>Define the Test Objectives</a:t>
          </a:r>
          <a:endParaRPr lang="en-US"/>
        </a:p>
      </dgm:t>
    </dgm:pt>
    <dgm:pt modelId="{7030426A-6C7B-4D95-B45F-DD1A9A78E55B}" type="parTrans" cxnId="{B5F60DBB-7BAA-4B66-887C-FEDC116521EA}">
      <dgm:prSet/>
      <dgm:spPr/>
      <dgm:t>
        <a:bodyPr/>
        <a:lstStyle/>
        <a:p>
          <a:endParaRPr lang="en-US"/>
        </a:p>
      </dgm:t>
    </dgm:pt>
    <dgm:pt modelId="{41A4C613-5037-4104-88D0-2DB33D23C274}" type="sibTrans" cxnId="{B5F60DBB-7BAA-4B66-887C-FEDC116521EA}">
      <dgm:prSet/>
      <dgm:spPr/>
      <dgm:t>
        <a:bodyPr/>
        <a:lstStyle/>
        <a:p>
          <a:endParaRPr lang="en-US"/>
        </a:p>
      </dgm:t>
    </dgm:pt>
    <dgm:pt modelId="{FE1C434F-F5B5-4DAC-AB15-AC931AF3FDA2}">
      <dgm:prSet/>
      <dgm:spPr/>
      <dgm:t>
        <a:bodyPr/>
        <a:lstStyle/>
        <a:p>
          <a:r>
            <a:rPr lang="en-US" b="0" i="0" dirty="0"/>
            <a:t>Define Test Criteria</a:t>
          </a:r>
          <a:endParaRPr lang="en-US" dirty="0"/>
        </a:p>
      </dgm:t>
    </dgm:pt>
    <dgm:pt modelId="{AC795D33-AC92-4168-BF94-CBD954D30133}" type="parTrans" cxnId="{120314D4-C77D-4BF1-9E6E-290A4B243C70}">
      <dgm:prSet/>
      <dgm:spPr/>
      <dgm:t>
        <a:bodyPr/>
        <a:lstStyle/>
        <a:p>
          <a:endParaRPr lang="en-US"/>
        </a:p>
      </dgm:t>
    </dgm:pt>
    <dgm:pt modelId="{796B3F4F-9AD2-4E97-A5AD-B1B636124B27}" type="sibTrans" cxnId="{120314D4-C77D-4BF1-9E6E-290A4B243C70}">
      <dgm:prSet/>
      <dgm:spPr/>
      <dgm:t>
        <a:bodyPr/>
        <a:lstStyle/>
        <a:p>
          <a:endParaRPr lang="en-US"/>
        </a:p>
      </dgm:t>
    </dgm:pt>
    <dgm:pt modelId="{A1F57622-252F-4F32-9D90-604A13C57E3E}">
      <dgm:prSet/>
      <dgm:spPr/>
      <dgm:t>
        <a:bodyPr/>
        <a:lstStyle/>
        <a:p>
          <a:r>
            <a:rPr lang="en-US" b="0" i="0"/>
            <a:t>Resource Planning</a:t>
          </a:r>
          <a:endParaRPr lang="en-US"/>
        </a:p>
      </dgm:t>
    </dgm:pt>
    <dgm:pt modelId="{EE281595-2E07-48AE-B95E-3737144AB36F}" type="parTrans" cxnId="{91D61188-B75E-49C0-A449-6941D76230C8}">
      <dgm:prSet/>
      <dgm:spPr/>
      <dgm:t>
        <a:bodyPr/>
        <a:lstStyle/>
        <a:p>
          <a:endParaRPr lang="en-US"/>
        </a:p>
      </dgm:t>
    </dgm:pt>
    <dgm:pt modelId="{C78319A8-73B7-4067-936C-9A656A0B3435}" type="sibTrans" cxnId="{91D61188-B75E-49C0-A449-6941D76230C8}">
      <dgm:prSet/>
      <dgm:spPr/>
      <dgm:t>
        <a:bodyPr/>
        <a:lstStyle/>
        <a:p>
          <a:endParaRPr lang="en-US"/>
        </a:p>
      </dgm:t>
    </dgm:pt>
    <dgm:pt modelId="{3A2C34B8-A075-4D33-A5A5-366F376B1F87}">
      <dgm:prSet/>
      <dgm:spPr/>
      <dgm:t>
        <a:bodyPr/>
        <a:lstStyle/>
        <a:p>
          <a:r>
            <a:rPr lang="en-US" b="0" i="0"/>
            <a:t>Plan Test Environment</a:t>
          </a:r>
          <a:endParaRPr lang="en-US"/>
        </a:p>
      </dgm:t>
    </dgm:pt>
    <dgm:pt modelId="{A3FFF7ED-8434-416D-8756-E70B5A37C1FC}" type="parTrans" cxnId="{D2225D08-95F3-48DC-ACA3-06F9F8742707}">
      <dgm:prSet/>
      <dgm:spPr/>
      <dgm:t>
        <a:bodyPr/>
        <a:lstStyle/>
        <a:p>
          <a:endParaRPr lang="en-US"/>
        </a:p>
      </dgm:t>
    </dgm:pt>
    <dgm:pt modelId="{7F4622F2-EC61-4B66-BDAE-217E6FBDDFAD}" type="sibTrans" cxnId="{D2225D08-95F3-48DC-ACA3-06F9F8742707}">
      <dgm:prSet/>
      <dgm:spPr/>
      <dgm:t>
        <a:bodyPr/>
        <a:lstStyle/>
        <a:p>
          <a:endParaRPr lang="en-US"/>
        </a:p>
      </dgm:t>
    </dgm:pt>
    <dgm:pt modelId="{A9DCF47B-6090-4029-9D38-D380F45DC4CA}">
      <dgm:prSet/>
      <dgm:spPr/>
      <dgm:t>
        <a:bodyPr/>
        <a:lstStyle/>
        <a:p>
          <a:r>
            <a:rPr lang="en-US" b="0" i="0"/>
            <a:t>Schedule &amp; Estimation</a:t>
          </a:r>
          <a:endParaRPr lang="en-US"/>
        </a:p>
      </dgm:t>
    </dgm:pt>
    <dgm:pt modelId="{2039A421-9C34-4AD8-B4FD-4FC785D0E893}" type="parTrans" cxnId="{972C89A2-746F-44AA-9554-79A2C5287DFC}">
      <dgm:prSet/>
      <dgm:spPr/>
      <dgm:t>
        <a:bodyPr/>
        <a:lstStyle/>
        <a:p>
          <a:endParaRPr lang="en-US"/>
        </a:p>
      </dgm:t>
    </dgm:pt>
    <dgm:pt modelId="{CEC7F308-5609-4EB1-B11F-5B94BE1043C3}" type="sibTrans" cxnId="{972C89A2-746F-44AA-9554-79A2C5287DFC}">
      <dgm:prSet/>
      <dgm:spPr/>
      <dgm:t>
        <a:bodyPr/>
        <a:lstStyle/>
        <a:p>
          <a:endParaRPr lang="en-US"/>
        </a:p>
      </dgm:t>
    </dgm:pt>
    <dgm:pt modelId="{0156C014-BF08-49E3-8BC8-FAAD89C82D88}">
      <dgm:prSet/>
      <dgm:spPr/>
      <dgm:t>
        <a:bodyPr/>
        <a:lstStyle/>
        <a:p>
          <a:r>
            <a:rPr lang="en-US" b="0" i="0"/>
            <a:t>Determine Test Deliverables</a:t>
          </a:r>
          <a:endParaRPr lang="en-US"/>
        </a:p>
      </dgm:t>
    </dgm:pt>
    <dgm:pt modelId="{375B2FC0-9EF5-4DDB-92F9-6915866F54F2}" type="parTrans" cxnId="{46286F8C-7D1F-4942-9887-A5CDF64CD8DC}">
      <dgm:prSet/>
      <dgm:spPr/>
      <dgm:t>
        <a:bodyPr/>
        <a:lstStyle/>
        <a:p>
          <a:endParaRPr lang="en-US"/>
        </a:p>
      </dgm:t>
    </dgm:pt>
    <dgm:pt modelId="{40CD8BB5-0453-4A39-838F-743E542672DF}" type="sibTrans" cxnId="{46286F8C-7D1F-4942-9887-A5CDF64CD8DC}">
      <dgm:prSet/>
      <dgm:spPr/>
      <dgm:t>
        <a:bodyPr/>
        <a:lstStyle/>
        <a:p>
          <a:endParaRPr lang="en-US"/>
        </a:p>
      </dgm:t>
    </dgm:pt>
    <dgm:pt modelId="{FBC4B455-F72C-4C3C-A00B-2D6212AD9429}" type="pres">
      <dgm:prSet presAssocID="{61E4A542-3480-44F7-B8F8-34AB881D0390}" presName="Name0" presStyleCnt="0">
        <dgm:presLayoutVars>
          <dgm:dir/>
          <dgm:resizeHandles val="exact"/>
        </dgm:presLayoutVars>
      </dgm:prSet>
      <dgm:spPr/>
    </dgm:pt>
    <dgm:pt modelId="{FB2502F0-0BCC-423F-9AE9-9DCF3E410533}" type="pres">
      <dgm:prSet presAssocID="{61E4A542-3480-44F7-B8F8-34AB881D0390}" presName="arrow" presStyleLbl="bgShp" presStyleIdx="0" presStyleCnt="1"/>
      <dgm:spPr/>
    </dgm:pt>
    <dgm:pt modelId="{F17A128B-9EFC-4E64-BB9A-4FF1A0D43E70}" type="pres">
      <dgm:prSet presAssocID="{61E4A542-3480-44F7-B8F8-34AB881D0390}" presName="points" presStyleCnt="0"/>
      <dgm:spPr/>
    </dgm:pt>
    <dgm:pt modelId="{C362AFAA-763D-4C97-88F8-D325F5CA47DB}" type="pres">
      <dgm:prSet presAssocID="{D19E3AF3-C65A-4ADC-907C-C6858A88FFA4}" presName="compositeA" presStyleCnt="0"/>
      <dgm:spPr/>
    </dgm:pt>
    <dgm:pt modelId="{658F51E0-05BD-4E19-BCA2-39FDE699B422}" type="pres">
      <dgm:prSet presAssocID="{D19E3AF3-C65A-4ADC-907C-C6858A88FFA4}" presName="textA" presStyleLbl="revTx" presStyleIdx="0" presStyleCnt="8">
        <dgm:presLayoutVars>
          <dgm:bulletEnabled val="1"/>
        </dgm:presLayoutVars>
      </dgm:prSet>
      <dgm:spPr/>
    </dgm:pt>
    <dgm:pt modelId="{E266CDFF-B626-4F6B-A2C5-357C59290EC1}" type="pres">
      <dgm:prSet presAssocID="{D19E3AF3-C65A-4ADC-907C-C6858A88FFA4}" presName="circleA" presStyleLbl="node1" presStyleIdx="0" presStyleCnt="8"/>
      <dgm:spPr/>
    </dgm:pt>
    <dgm:pt modelId="{C4247028-E599-405F-A922-EFDD654F0ADF}" type="pres">
      <dgm:prSet presAssocID="{D19E3AF3-C65A-4ADC-907C-C6858A88FFA4}" presName="spaceA" presStyleCnt="0"/>
      <dgm:spPr/>
    </dgm:pt>
    <dgm:pt modelId="{4BB17F17-7425-4863-B3F9-24154FD012B9}" type="pres">
      <dgm:prSet presAssocID="{1CF29488-7BA7-4F54-9C7D-F550F010CAA8}" presName="space" presStyleCnt="0"/>
      <dgm:spPr/>
    </dgm:pt>
    <dgm:pt modelId="{25F46930-AA40-4C0C-831A-6BF63FCD6B69}" type="pres">
      <dgm:prSet presAssocID="{00851832-BC78-461E-994E-8D577170D925}" presName="compositeB" presStyleCnt="0"/>
      <dgm:spPr/>
    </dgm:pt>
    <dgm:pt modelId="{C467E63F-4562-49B9-948B-C85CAE9ED955}" type="pres">
      <dgm:prSet presAssocID="{00851832-BC78-461E-994E-8D577170D925}" presName="textB" presStyleLbl="revTx" presStyleIdx="1" presStyleCnt="8">
        <dgm:presLayoutVars>
          <dgm:bulletEnabled val="1"/>
        </dgm:presLayoutVars>
      </dgm:prSet>
      <dgm:spPr/>
    </dgm:pt>
    <dgm:pt modelId="{6F7C0894-862A-4345-A25B-26A7AEA5B595}" type="pres">
      <dgm:prSet presAssocID="{00851832-BC78-461E-994E-8D577170D925}" presName="circleB" presStyleLbl="node1" presStyleIdx="1" presStyleCnt="8"/>
      <dgm:spPr/>
    </dgm:pt>
    <dgm:pt modelId="{1907DB6C-CA4F-4537-A111-52BDAF2FAC29}" type="pres">
      <dgm:prSet presAssocID="{00851832-BC78-461E-994E-8D577170D925}" presName="spaceB" presStyleCnt="0"/>
      <dgm:spPr/>
    </dgm:pt>
    <dgm:pt modelId="{8EA059FB-08E2-415D-B6B9-CC02FFB3649D}" type="pres">
      <dgm:prSet presAssocID="{86AB83B4-5FD3-4155-A6F3-DCAEC0093CB4}" presName="space" presStyleCnt="0"/>
      <dgm:spPr/>
    </dgm:pt>
    <dgm:pt modelId="{15F597CF-B364-4E36-9F30-F638665976DD}" type="pres">
      <dgm:prSet presAssocID="{A3FAA07C-1C4F-4979-8384-DC6B01E22F02}" presName="compositeA" presStyleCnt="0"/>
      <dgm:spPr/>
    </dgm:pt>
    <dgm:pt modelId="{64CD6EC2-5DE8-4DBC-B86A-01ACA3C9FA94}" type="pres">
      <dgm:prSet presAssocID="{A3FAA07C-1C4F-4979-8384-DC6B01E22F02}" presName="textA" presStyleLbl="revTx" presStyleIdx="2" presStyleCnt="8">
        <dgm:presLayoutVars>
          <dgm:bulletEnabled val="1"/>
        </dgm:presLayoutVars>
      </dgm:prSet>
      <dgm:spPr/>
    </dgm:pt>
    <dgm:pt modelId="{A981A07B-9CB2-46BA-8B4E-E962D79AB5CB}" type="pres">
      <dgm:prSet presAssocID="{A3FAA07C-1C4F-4979-8384-DC6B01E22F02}" presName="circleA" presStyleLbl="node1" presStyleIdx="2" presStyleCnt="8"/>
      <dgm:spPr/>
    </dgm:pt>
    <dgm:pt modelId="{A50EDDCE-BA2B-4EBC-A44F-3E1065BA317A}" type="pres">
      <dgm:prSet presAssocID="{A3FAA07C-1C4F-4979-8384-DC6B01E22F02}" presName="spaceA" presStyleCnt="0"/>
      <dgm:spPr/>
    </dgm:pt>
    <dgm:pt modelId="{45B107D2-E08A-4B01-94A5-3CC5B426FCCB}" type="pres">
      <dgm:prSet presAssocID="{41A4C613-5037-4104-88D0-2DB33D23C274}" presName="space" presStyleCnt="0"/>
      <dgm:spPr/>
    </dgm:pt>
    <dgm:pt modelId="{7FF082BE-6FD0-41A3-BADC-07C2320C59B7}" type="pres">
      <dgm:prSet presAssocID="{FE1C434F-F5B5-4DAC-AB15-AC931AF3FDA2}" presName="compositeB" presStyleCnt="0"/>
      <dgm:spPr/>
    </dgm:pt>
    <dgm:pt modelId="{1C7E5F3C-BD1E-4A8E-8C9B-7B3451616621}" type="pres">
      <dgm:prSet presAssocID="{FE1C434F-F5B5-4DAC-AB15-AC931AF3FDA2}" presName="textB" presStyleLbl="revTx" presStyleIdx="3" presStyleCnt="8">
        <dgm:presLayoutVars>
          <dgm:bulletEnabled val="1"/>
        </dgm:presLayoutVars>
      </dgm:prSet>
      <dgm:spPr/>
    </dgm:pt>
    <dgm:pt modelId="{5FE81A5E-4BB6-4E7D-BA7B-2EBD2B48EBB1}" type="pres">
      <dgm:prSet presAssocID="{FE1C434F-F5B5-4DAC-AB15-AC931AF3FDA2}" presName="circleB" presStyleLbl="node1" presStyleIdx="3" presStyleCnt="8"/>
      <dgm:spPr/>
    </dgm:pt>
    <dgm:pt modelId="{1A2595E6-48BF-436C-9B1A-39A199E2B8CF}" type="pres">
      <dgm:prSet presAssocID="{FE1C434F-F5B5-4DAC-AB15-AC931AF3FDA2}" presName="spaceB" presStyleCnt="0"/>
      <dgm:spPr/>
    </dgm:pt>
    <dgm:pt modelId="{AC2C948A-AE76-4BF1-95A3-E26AC5A6E8F5}" type="pres">
      <dgm:prSet presAssocID="{796B3F4F-9AD2-4E97-A5AD-B1B636124B27}" presName="space" presStyleCnt="0"/>
      <dgm:spPr/>
    </dgm:pt>
    <dgm:pt modelId="{B882554F-C5A1-48A2-A932-7B260553FB7C}" type="pres">
      <dgm:prSet presAssocID="{A1F57622-252F-4F32-9D90-604A13C57E3E}" presName="compositeA" presStyleCnt="0"/>
      <dgm:spPr/>
    </dgm:pt>
    <dgm:pt modelId="{9632B0A4-2E50-4342-B73C-DC4408245CB1}" type="pres">
      <dgm:prSet presAssocID="{A1F57622-252F-4F32-9D90-604A13C57E3E}" presName="textA" presStyleLbl="revTx" presStyleIdx="4" presStyleCnt="8">
        <dgm:presLayoutVars>
          <dgm:bulletEnabled val="1"/>
        </dgm:presLayoutVars>
      </dgm:prSet>
      <dgm:spPr/>
    </dgm:pt>
    <dgm:pt modelId="{464B9249-3030-42F4-A403-7B3184027DEF}" type="pres">
      <dgm:prSet presAssocID="{A1F57622-252F-4F32-9D90-604A13C57E3E}" presName="circleA" presStyleLbl="node1" presStyleIdx="4" presStyleCnt="8"/>
      <dgm:spPr/>
    </dgm:pt>
    <dgm:pt modelId="{7948BAF3-B7E7-4A66-84B5-72199787067B}" type="pres">
      <dgm:prSet presAssocID="{A1F57622-252F-4F32-9D90-604A13C57E3E}" presName="spaceA" presStyleCnt="0"/>
      <dgm:spPr/>
    </dgm:pt>
    <dgm:pt modelId="{72042616-31C7-4B63-9B9A-70864AC7C84C}" type="pres">
      <dgm:prSet presAssocID="{C78319A8-73B7-4067-936C-9A656A0B3435}" presName="space" presStyleCnt="0"/>
      <dgm:spPr/>
    </dgm:pt>
    <dgm:pt modelId="{78614F68-B062-4780-913C-7343066BC10C}" type="pres">
      <dgm:prSet presAssocID="{3A2C34B8-A075-4D33-A5A5-366F376B1F87}" presName="compositeB" presStyleCnt="0"/>
      <dgm:spPr/>
    </dgm:pt>
    <dgm:pt modelId="{A94741BC-3190-45FD-BFBA-BD83ADB1D13E}" type="pres">
      <dgm:prSet presAssocID="{3A2C34B8-A075-4D33-A5A5-366F376B1F87}" presName="textB" presStyleLbl="revTx" presStyleIdx="5" presStyleCnt="8">
        <dgm:presLayoutVars>
          <dgm:bulletEnabled val="1"/>
        </dgm:presLayoutVars>
      </dgm:prSet>
      <dgm:spPr/>
    </dgm:pt>
    <dgm:pt modelId="{045BDC94-C244-48CF-8E22-C471EE87A08A}" type="pres">
      <dgm:prSet presAssocID="{3A2C34B8-A075-4D33-A5A5-366F376B1F87}" presName="circleB" presStyleLbl="node1" presStyleIdx="5" presStyleCnt="8"/>
      <dgm:spPr/>
    </dgm:pt>
    <dgm:pt modelId="{7359AC06-ED5A-42CC-B75F-3F3C634F17FC}" type="pres">
      <dgm:prSet presAssocID="{3A2C34B8-A075-4D33-A5A5-366F376B1F87}" presName="spaceB" presStyleCnt="0"/>
      <dgm:spPr/>
    </dgm:pt>
    <dgm:pt modelId="{8E194994-EA3F-470E-913F-E6CF52FEDC28}" type="pres">
      <dgm:prSet presAssocID="{7F4622F2-EC61-4B66-BDAE-217E6FBDDFAD}" presName="space" presStyleCnt="0"/>
      <dgm:spPr/>
    </dgm:pt>
    <dgm:pt modelId="{BE9F11EE-4211-437C-8F07-9E2474E64307}" type="pres">
      <dgm:prSet presAssocID="{A9DCF47B-6090-4029-9D38-D380F45DC4CA}" presName="compositeA" presStyleCnt="0"/>
      <dgm:spPr/>
    </dgm:pt>
    <dgm:pt modelId="{54487F97-FA38-4172-9A24-D1204A26829B}" type="pres">
      <dgm:prSet presAssocID="{A9DCF47B-6090-4029-9D38-D380F45DC4CA}" presName="textA" presStyleLbl="revTx" presStyleIdx="6" presStyleCnt="8">
        <dgm:presLayoutVars>
          <dgm:bulletEnabled val="1"/>
        </dgm:presLayoutVars>
      </dgm:prSet>
      <dgm:spPr/>
    </dgm:pt>
    <dgm:pt modelId="{EBB2E744-7E62-482B-8C40-20F1348FE1FD}" type="pres">
      <dgm:prSet presAssocID="{A9DCF47B-6090-4029-9D38-D380F45DC4CA}" presName="circleA" presStyleLbl="node1" presStyleIdx="6" presStyleCnt="8"/>
      <dgm:spPr/>
    </dgm:pt>
    <dgm:pt modelId="{B580B952-780F-409E-8FAE-5CE63AF0782B}" type="pres">
      <dgm:prSet presAssocID="{A9DCF47B-6090-4029-9D38-D380F45DC4CA}" presName="spaceA" presStyleCnt="0"/>
      <dgm:spPr/>
    </dgm:pt>
    <dgm:pt modelId="{4817EBBE-849E-4E84-BAA0-4BDACB03D96C}" type="pres">
      <dgm:prSet presAssocID="{CEC7F308-5609-4EB1-B11F-5B94BE1043C3}" presName="space" presStyleCnt="0"/>
      <dgm:spPr/>
    </dgm:pt>
    <dgm:pt modelId="{F6F929E3-3F89-4E04-B0EB-F11368885EA3}" type="pres">
      <dgm:prSet presAssocID="{0156C014-BF08-49E3-8BC8-FAAD89C82D88}" presName="compositeB" presStyleCnt="0"/>
      <dgm:spPr/>
    </dgm:pt>
    <dgm:pt modelId="{B46FD939-0FD1-4537-81C1-61B116D019FB}" type="pres">
      <dgm:prSet presAssocID="{0156C014-BF08-49E3-8BC8-FAAD89C82D88}" presName="textB" presStyleLbl="revTx" presStyleIdx="7" presStyleCnt="8">
        <dgm:presLayoutVars>
          <dgm:bulletEnabled val="1"/>
        </dgm:presLayoutVars>
      </dgm:prSet>
      <dgm:spPr/>
    </dgm:pt>
    <dgm:pt modelId="{7CBCA01F-9F9A-4B9F-ADCB-34FDFE6984C9}" type="pres">
      <dgm:prSet presAssocID="{0156C014-BF08-49E3-8BC8-FAAD89C82D88}" presName="circleB" presStyleLbl="node1" presStyleIdx="7" presStyleCnt="8"/>
      <dgm:spPr/>
    </dgm:pt>
    <dgm:pt modelId="{F7340528-472F-4226-8726-22F5E2185700}" type="pres">
      <dgm:prSet presAssocID="{0156C014-BF08-49E3-8BC8-FAAD89C82D88}" presName="spaceB" presStyleCnt="0"/>
      <dgm:spPr/>
    </dgm:pt>
  </dgm:ptLst>
  <dgm:cxnLst>
    <dgm:cxn modelId="{FA000103-C93D-4529-B3F4-3887C896E493}" srcId="{61E4A542-3480-44F7-B8F8-34AB881D0390}" destId="{00851832-BC78-461E-994E-8D577170D925}" srcOrd="1" destOrd="0" parTransId="{4453759B-2641-4016-997D-B3FEA81DE1BF}" sibTransId="{86AB83B4-5FD3-4155-A6F3-DCAEC0093CB4}"/>
    <dgm:cxn modelId="{D2225D08-95F3-48DC-ACA3-06F9F8742707}" srcId="{61E4A542-3480-44F7-B8F8-34AB881D0390}" destId="{3A2C34B8-A075-4D33-A5A5-366F376B1F87}" srcOrd="5" destOrd="0" parTransId="{A3FFF7ED-8434-416D-8756-E70B5A37C1FC}" sibTransId="{7F4622F2-EC61-4B66-BDAE-217E6FBDDFAD}"/>
    <dgm:cxn modelId="{8F3B7624-F81A-4EED-BCFE-A5301930C062}" type="presOf" srcId="{61E4A542-3480-44F7-B8F8-34AB881D0390}" destId="{FBC4B455-F72C-4C3C-A00B-2D6212AD9429}" srcOrd="0" destOrd="0" presId="urn:microsoft.com/office/officeart/2005/8/layout/hProcess11"/>
    <dgm:cxn modelId="{DBDE5244-DE11-4351-9EE5-2BAFD8F86FF8}" type="presOf" srcId="{3A2C34B8-A075-4D33-A5A5-366F376B1F87}" destId="{A94741BC-3190-45FD-BFBA-BD83ADB1D13E}" srcOrd="0" destOrd="0" presId="urn:microsoft.com/office/officeart/2005/8/layout/hProcess11"/>
    <dgm:cxn modelId="{2D47326E-FC75-43EC-B4D6-19EE73E84C67}" type="presOf" srcId="{A9DCF47B-6090-4029-9D38-D380F45DC4CA}" destId="{54487F97-FA38-4172-9A24-D1204A26829B}" srcOrd="0" destOrd="0" presId="urn:microsoft.com/office/officeart/2005/8/layout/hProcess11"/>
    <dgm:cxn modelId="{FE0C3A70-90C2-49D6-AC03-F9A56F60C8E6}" type="presOf" srcId="{A1F57622-252F-4F32-9D90-604A13C57E3E}" destId="{9632B0A4-2E50-4342-B73C-DC4408245CB1}" srcOrd="0" destOrd="0" presId="urn:microsoft.com/office/officeart/2005/8/layout/hProcess11"/>
    <dgm:cxn modelId="{5D050D7C-4993-4E54-8B33-F88D771A5DAF}" type="presOf" srcId="{A3FAA07C-1C4F-4979-8384-DC6B01E22F02}" destId="{64CD6EC2-5DE8-4DBC-B86A-01ACA3C9FA94}" srcOrd="0" destOrd="0" presId="urn:microsoft.com/office/officeart/2005/8/layout/hProcess11"/>
    <dgm:cxn modelId="{C9FF497D-FAB3-4467-B407-21594709508D}" type="presOf" srcId="{D19E3AF3-C65A-4ADC-907C-C6858A88FFA4}" destId="{658F51E0-05BD-4E19-BCA2-39FDE699B422}" srcOrd="0" destOrd="0" presId="urn:microsoft.com/office/officeart/2005/8/layout/hProcess11"/>
    <dgm:cxn modelId="{91D61188-B75E-49C0-A449-6941D76230C8}" srcId="{61E4A542-3480-44F7-B8F8-34AB881D0390}" destId="{A1F57622-252F-4F32-9D90-604A13C57E3E}" srcOrd="4" destOrd="0" parTransId="{EE281595-2E07-48AE-B95E-3737144AB36F}" sibTransId="{C78319A8-73B7-4067-936C-9A656A0B3435}"/>
    <dgm:cxn modelId="{46286F8C-7D1F-4942-9887-A5CDF64CD8DC}" srcId="{61E4A542-3480-44F7-B8F8-34AB881D0390}" destId="{0156C014-BF08-49E3-8BC8-FAAD89C82D88}" srcOrd="7" destOrd="0" parTransId="{375B2FC0-9EF5-4DDB-92F9-6915866F54F2}" sibTransId="{40CD8BB5-0453-4A39-838F-743E542672DF}"/>
    <dgm:cxn modelId="{44F949A1-8E79-40CB-BD52-0BE066A3AD0A}" type="presOf" srcId="{00851832-BC78-461E-994E-8D577170D925}" destId="{C467E63F-4562-49B9-948B-C85CAE9ED955}" srcOrd="0" destOrd="0" presId="urn:microsoft.com/office/officeart/2005/8/layout/hProcess11"/>
    <dgm:cxn modelId="{972C89A2-746F-44AA-9554-79A2C5287DFC}" srcId="{61E4A542-3480-44F7-B8F8-34AB881D0390}" destId="{A9DCF47B-6090-4029-9D38-D380F45DC4CA}" srcOrd="6" destOrd="0" parTransId="{2039A421-9C34-4AD8-B4FD-4FC785D0E893}" sibTransId="{CEC7F308-5609-4EB1-B11F-5B94BE1043C3}"/>
    <dgm:cxn modelId="{3E1CDDA9-23D4-458E-9A5B-291E197594B5}" type="presOf" srcId="{0156C014-BF08-49E3-8BC8-FAAD89C82D88}" destId="{B46FD939-0FD1-4537-81C1-61B116D019FB}" srcOrd="0" destOrd="0" presId="urn:microsoft.com/office/officeart/2005/8/layout/hProcess11"/>
    <dgm:cxn modelId="{B5F60DBB-7BAA-4B66-887C-FEDC116521EA}" srcId="{61E4A542-3480-44F7-B8F8-34AB881D0390}" destId="{A3FAA07C-1C4F-4979-8384-DC6B01E22F02}" srcOrd="2" destOrd="0" parTransId="{7030426A-6C7B-4D95-B45F-DD1A9A78E55B}" sibTransId="{41A4C613-5037-4104-88D0-2DB33D23C274}"/>
    <dgm:cxn modelId="{120314D4-C77D-4BF1-9E6E-290A4B243C70}" srcId="{61E4A542-3480-44F7-B8F8-34AB881D0390}" destId="{FE1C434F-F5B5-4DAC-AB15-AC931AF3FDA2}" srcOrd="3" destOrd="0" parTransId="{AC795D33-AC92-4168-BF94-CBD954D30133}" sibTransId="{796B3F4F-9AD2-4E97-A5AD-B1B636124B27}"/>
    <dgm:cxn modelId="{C2C4C6E9-C2CD-4699-8F8B-132FE5CF5E13}" srcId="{61E4A542-3480-44F7-B8F8-34AB881D0390}" destId="{D19E3AF3-C65A-4ADC-907C-C6858A88FFA4}" srcOrd="0" destOrd="0" parTransId="{F811ED5C-E1B1-4C9B-B3B6-179EF01AAF86}" sibTransId="{1CF29488-7BA7-4F54-9C7D-F550F010CAA8}"/>
    <dgm:cxn modelId="{FAC7FDF4-D79B-464E-A356-034384BB1457}" type="presOf" srcId="{FE1C434F-F5B5-4DAC-AB15-AC931AF3FDA2}" destId="{1C7E5F3C-BD1E-4A8E-8C9B-7B3451616621}" srcOrd="0" destOrd="0" presId="urn:microsoft.com/office/officeart/2005/8/layout/hProcess11"/>
    <dgm:cxn modelId="{15C09FCC-1556-4670-9C44-5E6E7FC25B3E}" type="presParOf" srcId="{FBC4B455-F72C-4C3C-A00B-2D6212AD9429}" destId="{FB2502F0-0BCC-423F-9AE9-9DCF3E410533}" srcOrd="0" destOrd="0" presId="urn:microsoft.com/office/officeart/2005/8/layout/hProcess11"/>
    <dgm:cxn modelId="{8C5D9871-D575-4B0C-8AFC-6C3C34DF21D4}" type="presParOf" srcId="{FBC4B455-F72C-4C3C-A00B-2D6212AD9429}" destId="{F17A128B-9EFC-4E64-BB9A-4FF1A0D43E70}" srcOrd="1" destOrd="0" presId="urn:microsoft.com/office/officeart/2005/8/layout/hProcess11"/>
    <dgm:cxn modelId="{7823103C-DF8E-4012-AC68-D3D832CF02B1}" type="presParOf" srcId="{F17A128B-9EFC-4E64-BB9A-4FF1A0D43E70}" destId="{C362AFAA-763D-4C97-88F8-D325F5CA47DB}" srcOrd="0" destOrd="0" presId="urn:microsoft.com/office/officeart/2005/8/layout/hProcess11"/>
    <dgm:cxn modelId="{14106E61-C62F-4860-9950-D76F38B218BB}" type="presParOf" srcId="{C362AFAA-763D-4C97-88F8-D325F5CA47DB}" destId="{658F51E0-05BD-4E19-BCA2-39FDE699B422}" srcOrd="0" destOrd="0" presId="urn:microsoft.com/office/officeart/2005/8/layout/hProcess11"/>
    <dgm:cxn modelId="{35D795C5-310A-4D21-AE04-E119EE07A744}" type="presParOf" srcId="{C362AFAA-763D-4C97-88F8-D325F5CA47DB}" destId="{E266CDFF-B626-4F6B-A2C5-357C59290EC1}" srcOrd="1" destOrd="0" presId="urn:microsoft.com/office/officeart/2005/8/layout/hProcess11"/>
    <dgm:cxn modelId="{483005BD-C318-4E1D-8E53-C3E904276244}" type="presParOf" srcId="{C362AFAA-763D-4C97-88F8-D325F5CA47DB}" destId="{C4247028-E599-405F-A922-EFDD654F0ADF}" srcOrd="2" destOrd="0" presId="urn:microsoft.com/office/officeart/2005/8/layout/hProcess11"/>
    <dgm:cxn modelId="{9266BE33-7545-4CAD-93AC-B1768B2DFD34}" type="presParOf" srcId="{F17A128B-9EFC-4E64-BB9A-4FF1A0D43E70}" destId="{4BB17F17-7425-4863-B3F9-24154FD012B9}" srcOrd="1" destOrd="0" presId="urn:microsoft.com/office/officeart/2005/8/layout/hProcess11"/>
    <dgm:cxn modelId="{853193CE-6E53-41D0-8A66-FE158CCDB0B3}" type="presParOf" srcId="{F17A128B-9EFC-4E64-BB9A-4FF1A0D43E70}" destId="{25F46930-AA40-4C0C-831A-6BF63FCD6B69}" srcOrd="2" destOrd="0" presId="urn:microsoft.com/office/officeart/2005/8/layout/hProcess11"/>
    <dgm:cxn modelId="{C2A74322-7FBF-47BF-9BDC-6C23A01139EF}" type="presParOf" srcId="{25F46930-AA40-4C0C-831A-6BF63FCD6B69}" destId="{C467E63F-4562-49B9-948B-C85CAE9ED955}" srcOrd="0" destOrd="0" presId="urn:microsoft.com/office/officeart/2005/8/layout/hProcess11"/>
    <dgm:cxn modelId="{2F6440E4-4FA9-459E-9B0B-D051BC8B4413}" type="presParOf" srcId="{25F46930-AA40-4C0C-831A-6BF63FCD6B69}" destId="{6F7C0894-862A-4345-A25B-26A7AEA5B595}" srcOrd="1" destOrd="0" presId="urn:microsoft.com/office/officeart/2005/8/layout/hProcess11"/>
    <dgm:cxn modelId="{B04E2413-5845-4A11-9314-15888368F9B5}" type="presParOf" srcId="{25F46930-AA40-4C0C-831A-6BF63FCD6B69}" destId="{1907DB6C-CA4F-4537-A111-52BDAF2FAC29}" srcOrd="2" destOrd="0" presId="urn:microsoft.com/office/officeart/2005/8/layout/hProcess11"/>
    <dgm:cxn modelId="{CB0A92A3-9F68-48A3-B790-6FEBD5A3FD6F}" type="presParOf" srcId="{F17A128B-9EFC-4E64-BB9A-4FF1A0D43E70}" destId="{8EA059FB-08E2-415D-B6B9-CC02FFB3649D}" srcOrd="3" destOrd="0" presId="urn:microsoft.com/office/officeart/2005/8/layout/hProcess11"/>
    <dgm:cxn modelId="{20A2F579-9C75-4924-933E-6BA4D0B703C9}" type="presParOf" srcId="{F17A128B-9EFC-4E64-BB9A-4FF1A0D43E70}" destId="{15F597CF-B364-4E36-9F30-F638665976DD}" srcOrd="4" destOrd="0" presId="urn:microsoft.com/office/officeart/2005/8/layout/hProcess11"/>
    <dgm:cxn modelId="{A64ED156-1B4F-40DE-A063-DA2F1EE6B7BA}" type="presParOf" srcId="{15F597CF-B364-4E36-9F30-F638665976DD}" destId="{64CD6EC2-5DE8-4DBC-B86A-01ACA3C9FA94}" srcOrd="0" destOrd="0" presId="urn:microsoft.com/office/officeart/2005/8/layout/hProcess11"/>
    <dgm:cxn modelId="{D1578482-D1C9-44E2-B4B3-8E65018D7C7D}" type="presParOf" srcId="{15F597CF-B364-4E36-9F30-F638665976DD}" destId="{A981A07B-9CB2-46BA-8B4E-E962D79AB5CB}" srcOrd="1" destOrd="0" presId="urn:microsoft.com/office/officeart/2005/8/layout/hProcess11"/>
    <dgm:cxn modelId="{89A615C7-7D83-4BE6-BEB8-B2F7EFB83B5F}" type="presParOf" srcId="{15F597CF-B364-4E36-9F30-F638665976DD}" destId="{A50EDDCE-BA2B-4EBC-A44F-3E1065BA317A}" srcOrd="2" destOrd="0" presId="urn:microsoft.com/office/officeart/2005/8/layout/hProcess11"/>
    <dgm:cxn modelId="{59D4E32E-9C62-49CC-A11B-232E3C7F2482}" type="presParOf" srcId="{F17A128B-9EFC-4E64-BB9A-4FF1A0D43E70}" destId="{45B107D2-E08A-4B01-94A5-3CC5B426FCCB}" srcOrd="5" destOrd="0" presId="urn:microsoft.com/office/officeart/2005/8/layout/hProcess11"/>
    <dgm:cxn modelId="{7777E869-B385-4739-8737-DC3C5A4F0A69}" type="presParOf" srcId="{F17A128B-9EFC-4E64-BB9A-4FF1A0D43E70}" destId="{7FF082BE-6FD0-41A3-BADC-07C2320C59B7}" srcOrd="6" destOrd="0" presId="urn:microsoft.com/office/officeart/2005/8/layout/hProcess11"/>
    <dgm:cxn modelId="{DC26A2B9-76A5-4C34-9B62-A472E9361549}" type="presParOf" srcId="{7FF082BE-6FD0-41A3-BADC-07C2320C59B7}" destId="{1C7E5F3C-BD1E-4A8E-8C9B-7B3451616621}" srcOrd="0" destOrd="0" presId="urn:microsoft.com/office/officeart/2005/8/layout/hProcess11"/>
    <dgm:cxn modelId="{07275C90-0AE2-4505-B45C-7C0E16962720}" type="presParOf" srcId="{7FF082BE-6FD0-41A3-BADC-07C2320C59B7}" destId="{5FE81A5E-4BB6-4E7D-BA7B-2EBD2B48EBB1}" srcOrd="1" destOrd="0" presId="urn:microsoft.com/office/officeart/2005/8/layout/hProcess11"/>
    <dgm:cxn modelId="{0B894ED7-EB3D-49F1-B76A-5DBF6E416183}" type="presParOf" srcId="{7FF082BE-6FD0-41A3-BADC-07C2320C59B7}" destId="{1A2595E6-48BF-436C-9B1A-39A199E2B8CF}" srcOrd="2" destOrd="0" presId="urn:microsoft.com/office/officeart/2005/8/layout/hProcess11"/>
    <dgm:cxn modelId="{CCEA898F-1EAA-4AB6-8C7F-5248EEA1E8D0}" type="presParOf" srcId="{F17A128B-9EFC-4E64-BB9A-4FF1A0D43E70}" destId="{AC2C948A-AE76-4BF1-95A3-E26AC5A6E8F5}" srcOrd="7" destOrd="0" presId="urn:microsoft.com/office/officeart/2005/8/layout/hProcess11"/>
    <dgm:cxn modelId="{F0088534-7EF7-4BE6-B19F-CF4A8B810DEB}" type="presParOf" srcId="{F17A128B-9EFC-4E64-BB9A-4FF1A0D43E70}" destId="{B882554F-C5A1-48A2-A932-7B260553FB7C}" srcOrd="8" destOrd="0" presId="urn:microsoft.com/office/officeart/2005/8/layout/hProcess11"/>
    <dgm:cxn modelId="{B6817A6C-D0FC-47C4-A511-337E9E6764AC}" type="presParOf" srcId="{B882554F-C5A1-48A2-A932-7B260553FB7C}" destId="{9632B0A4-2E50-4342-B73C-DC4408245CB1}" srcOrd="0" destOrd="0" presId="urn:microsoft.com/office/officeart/2005/8/layout/hProcess11"/>
    <dgm:cxn modelId="{6B76E5F3-F137-4CD5-ADAD-C128C3587E68}" type="presParOf" srcId="{B882554F-C5A1-48A2-A932-7B260553FB7C}" destId="{464B9249-3030-42F4-A403-7B3184027DEF}" srcOrd="1" destOrd="0" presId="urn:microsoft.com/office/officeart/2005/8/layout/hProcess11"/>
    <dgm:cxn modelId="{B0B4D9F1-97E2-4E31-89A6-844DCD76A0EC}" type="presParOf" srcId="{B882554F-C5A1-48A2-A932-7B260553FB7C}" destId="{7948BAF3-B7E7-4A66-84B5-72199787067B}" srcOrd="2" destOrd="0" presId="urn:microsoft.com/office/officeart/2005/8/layout/hProcess11"/>
    <dgm:cxn modelId="{9B8106C1-3F21-435A-9170-98FC63DAB242}" type="presParOf" srcId="{F17A128B-9EFC-4E64-BB9A-4FF1A0D43E70}" destId="{72042616-31C7-4B63-9B9A-70864AC7C84C}" srcOrd="9" destOrd="0" presId="urn:microsoft.com/office/officeart/2005/8/layout/hProcess11"/>
    <dgm:cxn modelId="{5E183446-BD5F-420D-BDF4-4509BBB68FD0}" type="presParOf" srcId="{F17A128B-9EFC-4E64-BB9A-4FF1A0D43E70}" destId="{78614F68-B062-4780-913C-7343066BC10C}" srcOrd="10" destOrd="0" presId="urn:microsoft.com/office/officeart/2005/8/layout/hProcess11"/>
    <dgm:cxn modelId="{FF302FFB-C93A-41CD-AE62-2C7A83BC313E}" type="presParOf" srcId="{78614F68-B062-4780-913C-7343066BC10C}" destId="{A94741BC-3190-45FD-BFBA-BD83ADB1D13E}" srcOrd="0" destOrd="0" presId="urn:microsoft.com/office/officeart/2005/8/layout/hProcess11"/>
    <dgm:cxn modelId="{DE33344A-44FA-40A4-A931-6D6BA715A9BF}" type="presParOf" srcId="{78614F68-B062-4780-913C-7343066BC10C}" destId="{045BDC94-C244-48CF-8E22-C471EE87A08A}" srcOrd="1" destOrd="0" presId="urn:microsoft.com/office/officeart/2005/8/layout/hProcess11"/>
    <dgm:cxn modelId="{F4071610-CD1A-4C32-8592-6F98D01B9373}" type="presParOf" srcId="{78614F68-B062-4780-913C-7343066BC10C}" destId="{7359AC06-ED5A-42CC-B75F-3F3C634F17FC}" srcOrd="2" destOrd="0" presId="urn:microsoft.com/office/officeart/2005/8/layout/hProcess11"/>
    <dgm:cxn modelId="{85D1147C-2AAA-480E-A41E-9177BDF697EF}" type="presParOf" srcId="{F17A128B-9EFC-4E64-BB9A-4FF1A0D43E70}" destId="{8E194994-EA3F-470E-913F-E6CF52FEDC28}" srcOrd="11" destOrd="0" presId="urn:microsoft.com/office/officeart/2005/8/layout/hProcess11"/>
    <dgm:cxn modelId="{ED896534-A8F0-4B9B-B39D-89998E938B55}" type="presParOf" srcId="{F17A128B-9EFC-4E64-BB9A-4FF1A0D43E70}" destId="{BE9F11EE-4211-437C-8F07-9E2474E64307}" srcOrd="12" destOrd="0" presId="urn:microsoft.com/office/officeart/2005/8/layout/hProcess11"/>
    <dgm:cxn modelId="{5FBDED20-50C1-4F23-BE93-74C79E97EDC5}" type="presParOf" srcId="{BE9F11EE-4211-437C-8F07-9E2474E64307}" destId="{54487F97-FA38-4172-9A24-D1204A26829B}" srcOrd="0" destOrd="0" presId="urn:microsoft.com/office/officeart/2005/8/layout/hProcess11"/>
    <dgm:cxn modelId="{3E6534F6-0A7B-4E44-AE13-B79DE80D85AE}" type="presParOf" srcId="{BE9F11EE-4211-437C-8F07-9E2474E64307}" destId="{EBB2E744-7E62-482B-8C40-20F1348FE1FD}" srcOrd="1" destOrd="0" presId="urn:microsoft.com/office/officeart/2005/8/layout/hProcess11"/>
    <dgm:cxn modelId="{EC1F2036-8BB2-4AF7-81A7-50C8911BB532}" type="presParOf" srcId="{BE9F11EE-4211-437C-8F07-9E2474E64307}" destId="{B580B952-780F-409E-8FAE-5CE63AF0782B}" srcOrd="2" destOrd="0" presId="urn:microsoft.com/office/officeart/2005/8/layout/hProcess11"/>
    <dgm:cxn modelId="{EF7780ED-4AE9-4C32-BD8A-A69C90F0333A}" type="presParOf" srcId="{F17A128B-9EFC-4E64-BB9A-4FF1A0D43E70}" destId="{4817EBBE-849E-4E84-BAA0-4BDACB03D96C}" srcOrd="13" destOrd="0" presId="urn:microsoft.com/office/officeart/2005/8/layout/hProcess11"/>
    <dgm:cxn modelId="{FC3553C9-57F6-4FF6-8A09-B62E2EA7883A}" type="presParOf" srcId="{F17A128B-9EFC-4E64-BB9A-4FF1A0D43E70}" destId="{F6F929E3-3F89-4E04-B0EB-F11368885EA3}" srcOrd="14" destOrd="0" presId="urn:microsoft.com/office/officeart/2005/8/layout/hProcess11"/>
    <dgm:cxn modelId="{D465316D-DB44-4427-B972-7E51337286A5}" type="presParOf" srcId="{F6F929E3-3F89-4E04-B0EB-F11368885EA3}" destId="{B46FD939-0FD1-4537-81C1-61B116D019FB}" srcOrd="0" destOrd="0" presId="urn:microsoft.com/office/officeart/2005/8/layout/hProcess11"/>
    <dgm:cxn modelId="{A0C48528-3DF6-468E-9ED1-0BFEA756F77B}" type="presParOf" srcId="{F6F929E3-3F89-4E04-B0EB-F11368885EA3}" destId="{7CBCA01F-9F9A-4B9F-ADCB-34FDFE6984C9}" srcOrd="1" destOrd="0" presId="urn:microsoft.com/office/officeart/2005/8/layout/hProcess11"/>
    <dgm:cxn modelId="{C42B11F1-442E-469F-99EF-A027F6B077A6}" type="presParOf" srcId="{F6F929E3-3F89-4E04-B0EB-F11368885EA3}" destId="{F7340528-472F-4226-8726-22F5E21857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1E4A542-3480-44F7-B8F8-34AB881D0390}" type="doc">
      <dgm:prSet loTypeId="urn:microsoft.com/office/officeart/2005/8/layout/hProcess11" loCatId="process" qsTypeId="urn:microsoft.com/office/officeart/2005/8/quickstyle/simple2" qsCatId="simple" csTypeId="urn:microsoft.com/office/officeart/2005/8/colors/colorful5" csCatId="colorful" phldr="1"/>
      <dgm:spPr/>
      <dgm:t>
        <a:bodyPr/>
        <a:lstStyle/>
        <a:p>
          <a:endParaRPr lang="en-US"/>
        </a:p>
      </dgm:t>
    </dgm:pt>
    <dgm:pt modelId="{D19E3AF3-C65A-4ADC-907C-C6858A88FFA4}">
      <dgm:prSet/>
      <dgm:spPr/>
      <dgm:t>
        <a:bodyPr/>
        <a:lstStyle/>
        <a:p>
          <a:r>
            <a:rPr lang="en-US" b="0" i="0" dirty="0"/>
            <a:t>Analyze the product</a:t>
          </a:r>
          <a:endParaRPr lang="en-US" dirty="0"/>
        </a:p>
      </dgm:t>
    </dgm:pt>
    <dgm:pt modelId="{F811ED5C-E1B1-4C9B-B3B6-179EF01AAF86}" type="parTrans" cxnId="{C2C4C6E9-C2CD-4699-8F8B-132FE5CF5E13}">
      <dgm:prSet/>
      <dgm:spPr/>
      <dgm:t>
        <a:bodyPr/>
        <a:lstStyle/>
        <a:p>
          <a:endParaRPr lang="en-US"/>
        </a:p>
      </dgm:t>
    </dgm:pt>
    <dgm:pt modelId="{1CF29488-7BA7-4F54-9C7D-F550F010CAA8}" type="sibTrans" cxnId="{C2C4C6E9-C2CD-4699-8F8B-132FE5CF5E13}">
      <dgm:prSet/>
      <dgm:spPr/>
      <dgm:t>
        <a:bodyPr/>
        <a:lstStyle/>
        <a:p>
          <a:endParaRPr lang="en-US"/>
        </a:p>
      </dgm:t>
    </dgm:pt>
    <dgm:pt modelId="{00851832-BC78-461E-994E-8D577170D925}">
      <dgm:prSet/>
      <dgm:spPr/>
      <dgm:t>
        <a:bodyPr/>
        <a:lstStyle/>
        <a:p>
          <a:r>
            <a:rPr lang="en-US" b="0" i="0"/>
            <a:t>Design the Test Strategy</a:t>
          </a:r>
          <a:endParaRPr lang="en-US"/>
        </a:p>
      </dgm:t>
    </dgm:pt>
    <dgm:pt modelId="{4453759B-2641-4016-997D-B3FEA81DE1BF}" type="parTrans" cxnId="{FA000103-C93D-4529-B3F4-3887C896E493}">
      <dgm:prSet/>
      <dgm:spPr/>
      <dgm:t>
        <a:bodyPr/>
        <a:lstStyle/>
        <a:p>
          <a:endParaRPr lang="en-US"/>
        </a:p>
      </dgm:t>
    </dgm:pt>
    <dgm:pt modelId="{86AB83B4-5FD3-4155-A6F3-DCAEC0093CB4}" type="sibTrans" cxnId="{FA000103-C93D-4529-B3F4-3887C896E493}">
      <dgm:prSet/>
      <dgm:spPr/>
      <dgm:t>
        <a:bodyPr/>
        <a:lstStyle/>
        <a:p>
          <a:endParaRPr lang="en-US"/>
        </a:p>
      </dgm:t>
    </dgm:pt>
    <dgm:pt modelId="{A3FAA07C-1C4F-4979-8384-DC6B01E22F02}">
      <dgm:prSet/>
      <dgm:spPr/>
      <dgm:t>
        <a:bodyPr/>
        <a:lstStyle/>
        <a:p>
          <a:r>
            <a:rPr lang="en-US" b="0" i="0"/>
            <a:t>Define the Test Objectives</a:t>
          </a:r>
          <a:endParaRPr lang="en-US"/>
        </a:p>
      </dgm:t>
    </dgm:pt>
    <dgm:pt modelId="{7030426A-6C7B-4D95-B45F-DD1A9A78E55B}" type="parTrans" cxnId="{B5F60DBB-7BAA-4B66-887C-FEDC116521EA}">
      <dgm:prSet/>
      <dgm:spPr/>
      <dgm:t>
        <a:bodyPr/>
        <a:lstStyle/>
        <a:p>
          <a:endParaRPr lang="en-US"/>
        </a:p>
      </dgm:t>
    </dgm:pt>
    <dgm:pt modelId="{41A4C613-5037-4104-88D0-2DB33D23C274}" type="sibTrans" cxnId="{B5F60DBB-7BAA-4B66-887C-FEDC116521EA}">
      <dgm:prSet/>
      <dgm:spPr/>
      <dgm:t>
        <a:bodyPr/>
        <a:lstStyle/>
        <a:p>
          <a:endParaRPr lang="en-US"/>
        </a:p>
      </dgm:t>
    </dgm:pt>
    <dgm:pt modelId="{FE1C434F-F5B5-4DAC-AB15-AC931AF3FDA2}">
      <dgm:prSet/>
      <dgm:spPr/>
      <dgm:t>
        <a:bodyPr/>
        <a:lstStyle/>
        <a:p>
          <a:r>
            <a:rPr lang="en-US" b="0" i="0" dirty="0"/>
            <a:t>Define Test Criteria</a:t>
          </a:r>
          <a:endParaRPr lang="en-US" dirty="0"/>
        </a:p>
      </dgm:t>
    </dgm:pt>
    <dgm:pt modelId="{AC795D33-AC92-4168-BF94-CBD954D30133}" type="parTrans" cxnId="{120314D4-C77D-4BF1-9E6E-290A4B243C70}">
      <dgm:prSet/>
      <dgm:spPr/>
      <dgm:t>
        <a:bodyPr/>
        <a:lstStyle/>
        <a:p>
          <a:endParaRPr lang="en-US"/>
        </a:p>
      </dgm:t>
    </dgm:pt>
    <dgm:pt modelId="{796B3F4F-9AD2-4E97-A5AD-B1B636124B27}" type="sibTrans" cxnId="{120314D4-C77D-4BF1-9E6E-290A4B243C70}">
      <dgm:prSet/>
      <dgm:spPr/>
      <dgm:t>
        <a:bodyPr/>
        <a:lstStyle/>
        <a:p>
          <a:endParaRPr lang="en-US"/>
        </a:p>
      </dgm:t>
    </dgm:pt>
    <dgm:pt modelId="{A1F57622-252F-4F32-9D90-604A13C57E3E}">
      <dgm:prSet/>
      <dgm:spPr/>
      <dgm:t>
        <a:bodyPr/>
        <a:lstStyle/>
        <a:p>
          <a:r>
            <a:rPr lang="en-US" b="0" i="0"/>
            <a:t>Resource Planning</a:t>
          </a:r>
          <a:endParaRPr lang="en-US"/>
        </a:p>
      </dgm:t>
    </dgm:pt>
    <dgm:pt modelId="{EE281595-2E07-48AE-B95E-3737144AB36F}" type="parTrans" cxnId="{91D61188-B75E-49C0-A449-6941D76230C8}">
      <dgm:prSet/>
      <dgm:spPr/>
      <dgm:t>
        <a:bodyPr/>
        <a:lstStyle/>
        <a:p>
          <a:endParaRPr lang="en-US"/>
        </a:p>
      </dgm:t>
    </dgm:pt>
    <dgm:pt modelId="{C78319A8-73B7-4067-936C-9A656A0B3435}" type="sibTrans" cxnId="{91D61188-B75E-49C0-A449-6941D76230C8}">
      <dgm:prSet/>
      <dgm:spPr/>
      <dgm:t>
        <a:bodyPr/>
        <a:lstStyle/>
        <a:p>
          <a:endParaRPr lang="en-US"/>
        </a:p>
      </dgm:t>
    </dgm:pt>
    <dgm:pt modelId="{3A2C34B8-A075-4D33-A5A5-366F376B1F87}">
      <dgm:prSet/>
      <dgm:spPr/>
      <dgm:t>
        <a:bodyPr/>
        <a:lstStyle/>
        <a:p>
          <a:r>
            <a:rPr lang="en-US" b="0" i="0"/>
            <a:t>Plan Test Environment</a:t>
          </a:r>
          <a:endParaRPr lang="en-US"/>
        </a:p>
      </dgm:t>
    </dgm:pt>
    <dgm:pt modelId="{A3FFF7ED-8434-416D-8756-E70B5A37C1FC}" type="parTrans" cxnId="{D2225D08-95F3-48DC-ACA3-06F9F8742707}">
      <dgm:prSet/>
      <dgm:spPr/>
      <dgm:t>
        <a:bodyPr/>
        <a:lstStyle/>
        <a:p>
          <a:endParaRPr lang="en-US"/>
        </a:p>
      </dgm:t>
    </dgm:pt>
    <dgm:pt modelId="{7F4622F2-EC61-4B66-BDAE-217E6FBDDFAD}" type="sibTrans" cxnId="{D2225D08-95F3-48DC-ACA3-06F9F8742707}">
      <dgm:prSet/>
      <dgm:spPr/>
      <dgm:t>
        <a:bodyPr/>
        <a:lstStyle/>
        <a:p>
          <a:endParaRPr lang="en-US"/>
        </a:p>
      </dgm:t>
    </dgm:pt>
    <dgm:pt modelId="{A9DCF47B-6090-4029-9D38-D380F45DC4CA}">
      <dgm:prSet/>
      <dgm:spPr/>
      <dgm:t>
        <a:bodyPr/>
        <a:lstStyle/>
        <a:p>
          <a:r>
            <a:rPr lang="en-US" b="0" i="0"/>
            <a:t>Schedule &amp; Estimation</a:t>
          </a:r>
          <a:endParaRPr lang="en-US"/>
        </a:p>
      </dgm:t>
    </dgm:pt>
    <dgm:pt modelId="{2039A421-9C34-4AD8-B4FD-4FC785D0E893}" type="parTrans" cxnId="{972C89A2-746F-44AA-9554-79A2C5287DFC}">
      <dgm:prSet/>
      <dgm:spPr/>
      <dgm:t>
        <a:bodyPr/>
        <a:lstStyle/>
        <a:p>
          <a:endParaRPr lang="en-US"/>
        </a:p>
      </dgm:t>
    </dgm:pt>
    <dgm:pt modelId="{CEC7F308-5609-4EB1-B11F-5B94BE1043C3}" type="sibTrans" cxnId="{972C89A2-746F-44AA-9554-79A2C5287DFC}">
      <dgm:prSet/>
      <dgm:spPr/>
      <dgm:t>
        <a:bodyPr/>
        <a:lstStyle/>
        <a:p>
          <a:endParaRPr lang="en-US"/>
        </a:p>
      </dgm:t>
    </dgm:pt>
    <dgm:pt modelId="{0156C014-BF08-49E3-8BC8-FAAD89C82D88}">
      <dgm:prSet/>
      <dgm:spPr/>
      <dgm:t>
        <a:bodyPr/>
        <a:lstStyle/>
        <a:p>
          <a:r>
            <a:rPr lang="en-US" b="0" i="0"/>
            <a:t>Determine Test Deliverables</a:t>
          </a:r>
          <a:endParaRPr lang="en-US"/>
        </a:p>
      </dgm:t>
    </dgm:pt>
    <dgm:pt modelId="{375B2FC0-9EF5-4DDB-92F9-6915866F54F2}" type="parTrans" cxnId="{46286F8C-7D1F-4942-9887-A5CDF64CD8DC}">
      <dgm:prSet/>
      <dgm:spPr/>
      <dgm:t>
        <a:bodyPr/>
        <a:lstStyle/>
        <a:p>
          <a:endParaRPr lang="en-US"/>
        </a:p>
      </dgm:t>
    </dgm:pt>
    <dgm:pt modelId="{40CD8BB5-0453-4A39-838F-743E542672DF}" type="sibTrans" cxnId="{46286F8C-7D1F-4942-9887-A5CDF64CD8DC}">
      <dgm:prSet/>
      <dgm:spPr/>
      <dgm:t>
        <a:bodyPr/>
        <a:lstStyle/>
        <a:p>
          <a:endParaRPr lang="en-US"/>
        </a:p>
      </dgm:t>
    </dgm:pt>
    <dgm:pt modelId="{FBC4B455-F72C-4C3C-A00B-2D6212AD9429}" type="pres">
      <dgm:prSet presAssocID="{61E4A542-3480-44F7-B8F8-34AB881D0390}" presName="Name0" presStyleCnt="0">
        <dgm:presLayoutVars>
          <dgm:dir/>
          <dgm:resizeHandles val="exact"/>
        </dgm:presLayoutVars>
      </dgm:prSet>
      <dgm:spPr/>
    </dgm:pt>
    <dgm:pt modelId="{FB2502F0-0BCC-423F-9AE9-9DCF3E410533}" type="pres">
      <dgm:prSet presAssocID="{61E4A542-3480-44F7-B8F8-34AB881D0390}" presName="arrow" presStyleLbl="bgShp" presStyleIdx="0" presStyleCnt="1"/>
      <dgm:spPr/>
    </dgm:pt>
    <dgm:pt modelId="{F17A128B-9EFC-4E64-BB9A-4FF1A0D43E70}" type="pres">
      <dgm:prSet presAssocID="{61E4A542-3480-44F7-B8F8-34AB881D0390}" presName="points" presStyleCnt="0"/>
      <dgm:spPr/>
    </dgm:pt>
    <dgm:pt modelId="{C362AFAA-763D-4C97-88F8-D325F5CA47DB}" type="pres">
      <dgm:prSet presAssocID="{D19E3AF3-C65A-4ADC-907C-C6858A88FFA4}" presName="compositeA" presStyleCnt="0"/>
      <dgm:spPr/>
    </dgm:pt>
    <dgm:pt modelId="{658F51E0-05BD-4E19-BCA2-39FDE699B422}" type="pres">
      <dgm:prSet presAssocID="{D19E3AF3-C65A-4ADC-907C-C6858A88FFA4}" presName="textA" presStyleLbl="revTx" presStyleIdx="0" presStyleCnt="8">
        <dgm:presLayoutVars>
          <dgm:bulletEnabled val="1"/>
        </dgm:presLayoutVars>
      </dgm:prSet>
      <dgm:spPr/>
    </dgm:pt>
    <dgm:pt modelId="{E266CDFF-B626-4F6B-A2C5-357C59290EC1}" type="pres">
      <dgm:prSet presAssocID="{D19E3AF3-C65A-4ADC-907C-C6858A88FFA4}" presName="circleA" presStyleLbl="node1" presStyleIdx="0" presStyleCnt="8"/>
      <dgm:spPr/>
    </dgm:pt>
    <dgm:pt modelId="{C4247028-E599-405F-A922-EFDD654F0ADF}" type="pres">
      <dgm:prSet presAssocID="{D19E3AF3-C65A-4ADC-907C-C6858A88FFA4}" presName="spaceA" presStyleCnt="0"/>
      <dgm:spPr/>
    </dgm:pt>
    <dgm:pt modelId="{4BB17F17-7425-4863-B3F9-24154FD012B9}" type="pres">
      <dgm:prSet presAssocID="{1CF29488-7BA7-4F54-9C7D-F550F010CAA8}" presName="space" presStyleCnt="0"/>
      <dgm:spPr/>
    </dgm:pt>
    <dgm:pt modelId="{25F46930-AA40-4C0C-831A-6BF63FCD6B69}" type="pres">
      <dgm:prSet presAssocID="{00851832-BC78-461E-994E-8D577170D925}" presName="compositeB" presStyleCnt="0"/>
      <dgm:spPr/>
    </dgm:pt>
    <dgm:pt modelId="{C467E63F-4562-49B9-948B-C85CAE9ED955}" type="pres">
      <dgm:prSet presAssocID="{00851832-BC78-461E-994E-8D577170D925}" presName="textB" presStyleLbl="revTx" presStyleIdx="1" presStyleCnt="8">
        <dgm:presLayoutVars>
          <dgm:bulletEnabled val="1"/>
        </dgm:presLayoutVars>
      </dgm:prSet>
      <dgm:spPr/>
    </dgm:pt>
    <dgm:pt modelId="{6F7C0894-862A-4345-A25B-26A7AEA5B595}" type="pres">
      <dgm:prSet presAssocID="{00851832-BC78-461E-994E-8D577170D925}" presName="circleB" presStyleLbl="node1" presStyleIdx="1" presStyleCnt="8"/>
      <dgm:spPr/>
    </dgm:pt>
    <dgm:pt modelId="{1907DB6C-CA4F-4537-A111-52BDAF2FAC29}" type="pres">
      <dgm:prSet presAssocID="{00851832-BC78-461E-994E-8D577170D925}" presName="spaceB" presStyleCnt="0"/>
      <dgm:spPr/>
    </dgm:pt>
    <dgm:pt modelId="{8EA059FB-08E2-415D-B6B9-CC02FFB3649D}" type="pres">
      <dgm:prSet presAssocID="{86AB83B4-5FD3-4155-A6F3-DCAEC0093CB4}" presName="space" presStyleCnt="0"/>
      <dgm:spPr/>
    </dgm:pt>
    <dgm:pt modelId="{15F597CF-B364-4E36-9F30-F638665976DD}" type="pres">
      <dgm:prSet presAssocID="{A3FAA07C-1C4F-4979-8384-DC6B01E22F02}" presName="compositeA" presStyleCnt="0"/>
      <dgm:spPr/>
    </dgm:pt>
    <dgm:pt modelId="{64CD6EC2-5DE8-4DBC-B86A-01ACA3C9FA94}" type="pres">
      <dgm:prSet presAssocID="{A3FAA07C-1C4F-4979-8384-DC6B01E22F02}" presName="textA" presStyleLbl="revTx" presStyleIdx="2" presStyleCnt="8">
        <dgm:presLayoutVars>
          <dgm:bulletEnabled val="1"/>
        </dgm:presLayoutVars>
      </dgm:prSet>
      <dgm:spPr/>
    </dgm:pt>
    <dgm:pt modelId="{A981A07B-9CB2-46BA-8B4E-E962D79AB5CB}" type="pres">
      <dgm:prSet presAssocID="{A3FAA07C-1C4F-4979-8384-DC6B01E22F02}" presName="circleA" presStyleLbl="node1" presStyleIdx="2" presStyleCnt="8"/>
      <dgm:spPr/>
    </dgm:pt>
    <dgm:pt modelId="{A50EDDCE-BA2B-4EBC-A44F-3E1065BA317A}" type="pres">
      <dgm:prSet presAssocID="{A3FAA07C-1C4F-4979-8384-DC6B01E22F02}" presName="spaceA" presStyleCnt="0"/>
      <dgm:spPr/>
    </dgm:pt>
    <dgm:pt modelId="{45B107D2-E08A-4B01-94A5-3CC5B426FCCB}" type="pres">
      <dgm:prSet presAssocID="{41A4C613-5037-4104-88D0-2DB33D23C274}" presName="space" presStyleCnt="0"/>
      <dgm:spPr/>
    </dgm:pt>
    <dgm:pt modelId="{7FF082BE-6FD0-41A3-BADC-07C2320C59B7}" type="pres">
      <dgm:prSet presAssocID="{FE1C434F-F5B5-4DAC-AB15-AC931AF3FDA2}" presName="compositeB" presStyleCnt="0"/>
      <dgm:spPr/>
    </dgm:pt>
    <dgm:pt modelId="{1C7E5F3C-BD1E-4A8E-8C9B-7B3451616621}" type="pres">
      <dgm:prSet presAssocID="{FE1C434F-F5B5-4DAC-AB15-AC931AF3FDA2}" presName="textB" presStyleLbl="revTx" presStyleIdx="3" presStyleCnt="8">
        <dgm:presLayoutVars>
          <dgm:bulletEnabled val="1"/>
        </dgm:presLayoutVars>
      </dgm:prSet>
      <dgm:spPr/>
    </dgm:pt>
    <dgm:pt modelId="{5FE81A5E-4BB6-4E7D-BA7B-2EBD2B48EBB1}" type="pres">
      <dgm:prSet presAssocID="{FE1C434F-F5B5-4DAC-AB15-AC931AF3FDA2}" presName="circleB" presStyleLbl="node1" presStyleIdx="3" presStyleCnt="8"/>
      <dgm:spPr/>
    </dgm:pt>
    <dgm:pt modelId="{1A2595E6-48BF-436C-9B1A-39A199E2B8CF}" type="pres">
      <dgm:prSet presAssocID="{FE1C434F-F5B5-4DAC-AB15-AC931AF3FDA2}" presName="spaceB" presStyleCnt="0"/>
      <dgm:spPr/>
    </dgm:pt>
    <dgm:pt modelId="{AC2C948A-AE76-4BF1-95A3-E26AC5A6E8F5}" type="pres">
      <dgm:prSet presAssocID="{796B3F4F-9AD2-4E97-A5AD-B1B636124B27}" presName="space" presStyleCnt="0"/>
      <dgm:spPr/>
    </dgm:pt>
    <dgm:pt modelId="{B882554F-C5A1-48A2-A932-7B260553FB7C}" type="pres">
      <dgm:prSet presAssocID="{A1F57622-252F-4F32-9D90-604A13C57E3E}" presName="compositeA" presStyleCnt="0"/>
      <dgm:spPr/>
    </dgm:pt>
    <dgm:pt modelId="{9632B0A4-2E50-4342-B73C-DC4408245CB1}" type="pres">
      <dgm:prSet presAssocID="{A1F57622-252F-4F32-9D90-604A13C57E3E}" presName="textA" presStyleLbl="revTx" presStyleIdx="4" presStyleCnt="8">
        <dgm:presLayoutVars>
          <dgm:bulletEnabled val="1"/>
        </dgm:presLayoutVars>
      </dgm:prSet>
      <dgm:spPr/>
    </dgm:pt>
    <dgm:pt modelId="{464B9249-3030-42F4-A403-7B3184027DEF}" type="pres">
      <dgm:prSet presAssocID="{A1F57622-252F-4F32-9D90-604A13C57E3E}" presName="circleA" presStyleLbl="node1" presStyleIdx="4" presStyleCnt="8"/>
      <dgm:spPr/>
    </dgm:pt>
    <dgm:pt modelId="{7948BAF3-B7E7-4A66-84B5-72199787067B}" type="pres">
      <dgm:prSet presAssocID="{A1F57622-252F-4F32-9D90-604A13C57E3E}" presName="spaceA" presStyleCnt="0"/>
      <dgm:spPr/>
    </dgm:pt>
    <dgm:pt modelId="{72042616-31C7-4B63-9B9A-70864AC7C84C}" type="pres">
      <dgm:prSet presAssocID="{C78319A8-73B7-4067-936C-9A656A0B3435}" presName="space" presStyleCnt="0"/>
      <dgm:spPr/>
    </dgm:pt>
    <dgm:pt modelId="{78614F68-B062-4780-913C-7343066BC10C}" type="pres">
      <dgm:prSet presAssocID="{3A2C34B8-A075-4D33-A5A5-366F376B1F87}" presName="compositeB" presStyleCnt="0"/>
      <dgm:spPr/>
    </dgm:pt>
    <dgm:pt modelId="{A94741BC-3190-45FD-BFBA-BD83ADB1D13E}" type="pres">
      <dgm:prSet presAssocID="{3A2C34B8-A075-4D33-A5A5-366F376B1F87}" presName="textB" presStyleLbl="revTx" presStyleIdx="5" presStyleCnt="8">
        <dgm:presLayoutVars>
          <dgm:bulletEnabled val="1"/>
        </dgm:presLayoutVars>
      </dgm:prSet>
      <dgm:spPr/>
    </dgm:pt>
    <dgm:pt modelId="{045BDC94-C244-48CF-8E22-C471EE87A08A}" type="pres">
      <dgm:prSet presAssocID="{3A2C34B8-A075-4D33-A5A5-366F376B1F87}" presName="circleB" presStyleLbl="node1" presStyleIdx="5" presStyleCnt="8"/>
      <dgm:spPr/>
    </dgm:pt>
    <dgm:pt modelId="{7359AC06-ED5A-42CC-B75F-3F3C634F17FC}" type="pres">
      <dgm:prSet presAssocID="{3A2C34B8-A075-4D33-A5A5-366F376B1F87}" presName="spaceB" presStyleCnt="0"/>
      <dgm:spPr/>
    </dgm:pt>
    <dgm:pt modelId="{8E194994-EA3F-470E-913F-E6CF52FEDC28}" type="pres">
      <dgm:prSet presAssocID="{7F4622F2-EC61-4B66-BDAE-217E6FBDDFAD}" presName="space" presStyleCnt="0"/>
      <dgm:spPr/>
    </dgm:pt>
    <dgm:pt modelId="{BE9F11EE-4211-437C-8F07-9E2474E64307}" type="pres">
      <dgm:prSet presAssocID="{A9DCF47B-6090-4029-9D38-D380F45DC4CA}" presName="compositeA" presStyleCnt="0"/>
      <dgm:spPr/>
    </dgm:pt>
    <dgm:pt modelId="{54487F97-FA38-4172-9A24-D1204A26829B}" type="pres">
      <dgm:prSet presAssocID="{A9DCF47B-6090-4029-9D38-D380F45DC4CA}" presName="textA" presStyleLbl="revTx" presStyleIdx="6" presStyleCnt="8">
        <dgm:presLayoutVars>
          <dgm:bulletEnabled val="1"/>
        </dgm:presLayoutVars>
      </dgm:prSet>
      <dgm:spPr/>
    </dgm:pt>
    <dgm:pt modelId="{EBB2E744-7E62-482B-8C40-20F1348FE1FD}" type="pres">
      <dgm:prSet presAssocID="{A9DCF47B-6090-4029-9D38-D380F45DC4CA}" presName="circleA" presStyleLbl="node1" presStyleIdx="6" presStyleCnt="8"/>
      <dgm:spPr/>
    </dgm:pt>
    <dgm:pt modelId="{B580B952-780F-409E-8FAE-5CE63AF0782B}" type="pres">
      <dgm:prSet presAssocID="{A9DCF47B-6090-4029-9D38-D380F45DC4CA}" presName="spaceA" presStyleCnt="0"/>
      <dgm:spPr/>
    </dgm:pt>
    <dgm:pt modelId="{4817EBBE-849E-4E84-BAA0-4BDACB03D96C}" type="pres">
      <dgm:prSet presAssocID="{CEC7F308-5609-4EB1-B11F-5B94BE1043C3}" presName="space" presStyleCnt="0"/>
      <dgm:spPr/>
    </dgm:pt>
    <dgm:pt modelId="{F6F929E3-3F89-4E04-B0EB-F11368885EA3}" type="pres">
      <dgm:prSet presAssocID="{0156C014-BF08-49E3-8BC8-FAAD89C82D88}" presName="compositeB" presStyleCnt="0"/>
      <dgm:spPr/>
    </dgm:pt>
    <dgm:pt modelId="{B46FD939-0FD1-4537-81C1-61B116D019FB}" type="pres">
      <dgm:prSet presAssocID="{0156C014-BF08-49E3-8BC8-FAAD89C82D88}" presName="textB" presStyleLbl="revTx" presStyleIdx="7" presStyleCnt="8">
        <dgm:presLayoutVars>
          <dgm:bulletEnabled val="1"/>
        </dgm:presLayoutVars>
      </dgm:prSet>
      <dgm:spPr/>
    </dgm:pt>
    <dgm:pt modelId="{7CBCA01F-9F9A-4B9F-ADCB-34FDFE6984C9}" type="pres">
      <dgm:prSet presAssocID="{0156C014-BF08-49E3-8BC8-FAAD89C82D88}" presName="circleB" presStyleLbl="node1" presStyleIdx="7" presStyleCnt="8"/>
      <dgm:spPr/>
    </dgm:pt>
    <dgm:pt modelId="{F7340528-472F-4226-8726-22F5E2185700}" type="pres">
      <dgm:prSet presAssocID="{0156C014-BF08-49E3-8BC8-FAAD89C82D88}" presName="spaceB" presStyleCnt="0"/>
      <dgm:spPr/>
    </dgm:pt>
  </dgm:ptLst>
  <dgm:cxnLst>
    <dgm:cxn modelId="{FA000103-C93D-4529-B3F4-3887C896E493}" srcId="{61E4A542-3480-44F7-B8F8-34AB881D0390}" destId="{00851832-BC78-461E-994E-8D577170D925}" srcOrd="1" destOrd="0" parTransId="{4453759B-2641-4016-997D-B3FEA81DE1BF}" sibTransId="{86AB83B4-5FD3-4155-A6F3-DCAEC0093CB4}"/>
    <dgm:cxn modelId="{D2225D08-95F3-48DC-ACA3-06F9F8742707}" srcId="{61E4A542-3480-44F7-B8F8-34AB881D0390}" destId="{3A2C34B8-A075-4D33-A5A5-366F376B1F87}" srcOrd="5" destOrd="0" parTransId="{A3FFF7ED-8434-416D-8756-E70B5A37C1FC}" sibTransId="{7F4622F2-EC61-4B66-BDAE-217E6FBDDFAD}"/>
    <dgm:cxn modelId="{8F3B7624-F81A-4EED-BCFE-A5301930C062}" type="presOf" srcId="{61E4A542-3480-44F7-B8F8-34AB881D0390}" destId="{FBC4B455-F72C-4C3C-A00B-2D6212AD9429}" srcOrd="0" destOrd="0" presId="urn:microsoft.com/office/officeart/2005/8/layout/hProcess11"/>
    <dgm:cxn modelId="{DBDE5244-DE11-4351-9EE5-2BAFD8F86FF8}" type="presOf" srcId="{3A2C34B8-A075-4D33-A5A5-366F376B1F87}" destId="{A94741BC-3190-45FD-BFBA-BD83ADB1D13E}" srcOrd="0" destOrd="0" presId="urn:microsoft.com/office/officeart/2005/8/layout/hProcess11"/>
    <dgm:cxn modelId="{2D47326E-FC75-43EC-B4D6-19EE73E84C67}" type="presOf" srcId="{A9DCF47B-6090-4029-9D38-D380F45DC4CA}" destId="{54487F97-FA38-4172-9A24-D1204A26829B}" srcOrd="0" destOrd="0" presId="urn:microsoft.com/office/officeart/2005/8/layout/hProcess11"/>
    <dgm:cxn modelId="{FE0C3A70-90C2-49D6-AC03-F9A56F60C8E6}" type="presOf" srcId="{A1F57622-252F-4F32-9D90-604A13C57E3E}" destId="{9632B0A4-2E50-4342-B73C-DC4408245CB1}" srcOrd="0" destOrd="0" presId="urn:microsoft.com/office/officeart/2005/8/layout/hProcess11"/>
    <dgm:cxn modelId="{5D050D7C-4993-4E54-8B33-F88D771A5DAF}" type="presOf" srcId="{A3FAA07C-1C4F-4979-8384-DC6B01E22F02}" destId="{64CD6EC2-5DE8-4DBC-B86A-01ACA3C9FA94}" srcOrd="0" destOrd="0" presId="urn:microsoft.com/office/officeart/2005/8/layout/hProcess11"/>
    <dgm:cxn modelId="{C9FF497D-FAB3-4467-B407-21594709508D}" type="presOf" srcId="{D19E3AF3-C65A-4ADC-907C-C6858A88FFA4}" destId="{658F51E0-05BD-4E19-BCA2-39FDE699B422}" srcOrd="0" destOrd="0" presId="urn:microsoft.com/office/officeart/2005/8/layout/hProcess11"/>
    <dgm:cxn modelId="{91D61188-B75E-49C0-A449-6941D76230C8}" srcId="{61E4A542-3480-44F7-B8F8-34AB881D0390}" destId="{A1F57622-252F-4F32-9D90-604A13C57E3E}" srcOrd="4" destOrd="0" parTransId="{EE281595-2E07-48AE-B95E-3737144AB36F}" sibTransId="{C78319A8-73B7-4067-936C-9A656A0B3435}"/>
    <dgm:cxn modelId="{46286F8C-7D1F-4942-9887-A5CDF64CD8DC}" srcId="{61E4A542-3480-44F7-B8F8-34AB881D0390}" destId="{0156C014-BF08-49E3-8BC8-FAAD89C82D88}" srcOrd="7" destOrd="0" parTransId="{375B2FC0-9EF5-4DDB-92F9-6915866F54F2}" sibTransId="{40CD8BB5-0453-4A39-838F-743E542672DF}"/>
    <dgm:cxn modelId="{44F949A1-8E79-40CB-BD52-0BE066A3AD0A}" type="presOf" srcId="{00851832-BC78-461E-994E-8D577170D925}" destId="{C467E63F-4562-49B9-948B-C85CAE9ED955}" srcOrd="0" destOrd="0" presId="urn:microsoft.com/office/officeart/2005/8/layout/hProcess11"/>
    <dgm:cxn modelId="{972C89A2-746F-44AA-9554-79A2C5287DFC}" srcId="{61E4A542-3480-44F7-B8F8-34AB881D0390}" destId="{A9DCF47B-6090-4029-9D38-D380F45DC4CA}" srcOrd="6" destOrd="0" parTransId="{2039A421-9C34-4AD8-B4FD-4FC785D0E893}" sibTransId="{CEC7F308-5609-4EB1-B11F-5B94BE1043C3}"/>
    <dgm:cxn modelId="{3E1CDDA9-23D4-458E-9A5B-291E197594B5}" type="presOf" srcId="{0156C014-BF08-49E3-8BC8-FAAD89C82D88}" destId="{B46FD939-0FD1-4537-81C1-61B116D019FB}" srcOrd="0" destOrd="0" presId="urn:microsoft.com/office/officeart/2005/8/layout/hProcess11"/>
    <dgm:cxn modelId="{B5F60DBB-7BAA-4B66-887C-FEDC116521EA}" srcId="{61E4A542-3480-44F7-B8F8-34AB881D0390}" destId="{A3FAA07C-1C4F-4979-8384-DC6B01E22F02}" srcOrd="2" destOrd="0" parTransId="{7030426A-6C7B-4D95-B45F-DD1A9A78E55B}" sibTransId="{41A4C613-5037-4104-88D0-2DB33D23C274}"/>
    <dgm:cxn modelId="{120314D4-C77D-4BF1-9E6E-290A4B243C70}" srcId="{61E4A542-3480-44F7-B8F8-34AB881D0390}" destId="{FE1C434F-F5B5-4DAC-AB15-AC931AF3FDA2}" srcOrd="3" destOrd="0" parTransId="{AC795D33-AC92-4168-BF94-CBD954D30133}" sibTransId="{796B3F4F-9AD2-4E97-A5AD-B1B636124B27}"/>
    <dgm:cxn modelId="{C2C4C6E9-C2CD-4699-8F8B-132FE5CF5E13}" srcId="{61E4A542-3480-44F7-B8F8-34AB881D0390}" destId="{D19E3AF3-C65A-4ADC-907C-C6858A88FFA4}" srcOrd="0" destOrd="0" parTransId="{F811ED5C-E1B1-4C9B-B3B6-179EF01AAF86}" sibTransId="{1CF29488-7BA7-4F54-9C7D-F550F010CAA8}"/>
    <dgm:cxn modelId="{FAC7FDF4-D79B-464E-A356-034384BB1457}" type="presOf" srcId="{FE1C434F-F5B5-4DAC-AB15-AC931AF3FDA2}" destId="{1C7E5F3C-BD1E-4A8E-8C9B-7B3451616621}" srcOrd="0" destOrd="0" presId="urn:microsoft.com/office/officeart/2005/8/layout/hProcess11"/>
    <dgm:cxn modelId="{15C09FCC-1556-4670-9C44-5E6E7FC25B3E}" type="presParOf" srcId="{FBC4B455-F72C-4C3C-A00B-2D6212AD9429}" destId="{FB2502F0-0BCC-423F-9AE9-9DCF3E410533}" srcOrd="0" destOrd="0" presId="urn:microsoft.com/office/officeart/2005/8/layout/hProcess11"/>
    <dgm:cxn modelId="{8C5D9871-D575-4B0C-8AFC-6C3C34DF21D4}" type="presParOf" srcId="{FBC4B455-F72C-4C3C-A00B-2D6212AD9429}" destId="{F17A128B-9EFC-4E64-BB9A-4FF1A0D43E70}" srcOrd="1" destOrd="0" presId="urn:microsoft.com/office/officeart/2005/8/layout/hProcess11"/>
    <dgm:cxn modelId="{7823103C-DF8E-4012-AC68-D3D832CF02B1}" type="presParOf" srcId="{F17A128B-9EFC-4E64-BB9A-4FF1A0D43E70}" destId="{C362AFAA-763D-4C97-88F8-D325F5CA47DB}" srcOrd="0" destOrd="0" presId="urn:microsoft.com/office/officeart/2005/8/layout/hProcess11"/>
    <dgm:cxn modelId="{14106E61-C62F-4860-9950-D76F38B218BB}" type="presParOf" srcId="{C362AFAA-763D-4C97-88F8-D325F5CA47DB}" destId="{658F51E0-05BD-4E19-BCA2-39FDE699B422}" srcOrd="0" destOrd="0" presId="urn:microsoft.com/office/officeart/2005/8/layout/hProcess11"/>
    <dgm:cxn modelId="{35D795C5-310A-4D21-AE04-E119EE07A744}" type="presParOf" srcId="{C362AFAA-763D-4C97-88F8-D325F5CA47DB}" destId="{E266CDFF-B626-4F6B-A2C5-357C59290EC1}" srcOrd="1" destOrd="0" presId="urn:microsoft.com/office/officeart/2005/8/layout/hProcess11"/>
    <dgm:cxn modelId="{483005BD-C318-4E1D-8E53-C3E904276244}" type="presParOf" srcId="{C362AFAA-763D-4C97-88F8-D325F5CA47DB}" destId="{C4247028-E599-405F-A922-EFDD654F0ADF}" srcOrd="2" destOrd="0" presId="urn:microsoft.com/office/officeart/2005/8/layout/hProcess11"/>
    <dgm:cxn modelId="{9266BE33-7545-4CAD-93AC-B1768B2DFD34}" type="presParOf" srcId="{F17A128B-9EFC-4E64-BB9A-4FF1A0D43E70}" destId="{4BB17F17-7425-4863-B3F9-24154FD012B9}" srcOrd="1" destOrd="0" presId="urn:microsoft.com/office/officeart/2005/8/layout/hProcess11"/>
    <dgm:cxn modelId="{853193CE-6E53-41D0-8A66-FE158CCDB0B3}" type="presParOf" srcId="{F17A128B-9EFC-4E64-BB9A-4FF1A0D43E70}" destId="{25F46930-AA40-4C0C-831A-6BF63FCD6B69}" srcOrd="2" destOrd="0" presId="urn:microsoft.com/office/officeart/2005/8/layout/hProcess11"/>
    <dgm:cxn modelId="{C2A74322-7FBF-47BF-9BDC-6C23A01139EF}" type="presParOf" srcId="{25F46930-AA40-4C0C-831A-6BF63FCD6B69}" destId="{C467E63F-4562-49B9-948B-C85CAE9ED955}" srcOrd="0" destOrd="0" presId="urn:microsoft.com/office/officeart/2005/8/layout/hProcess11"/>
    <dgm:cxn modelId="{2F6440E4-4FA9-459E-9B0B-D051BC8B4413}" type="presParOf" srcId="{25F46930-AA40-4C0C-831A-6BF63FCD6B69}" destId="{6F7C0894-862A-4345-A25B-26A7AEA5B595}" srcOrd="1" destOrd="0" presId="urn:microsoft.com/office/officeart/2005/8/layout/hProcess11"/>
    <dgm:cxn modelId="{B04E2413-5845-4A11-9314-15888368F9B5}" type="presParOf" srcId="{25F46930-AA40-4C0C-831A-6BF63FCD6B69}" destId="{1907DB6C-CA4F-4537-A111-52BDAF2FAC29}" srcOrd="2" destOrd="0" presId="urn:microsoft.com/office/officeart/2005/8/layout/hProcess11"/>
    <dgm:cxn modelId="{CB0A92A3-9F68-48A3-B790-6FEBD5A3FD6F}" type="presParOf" srcId="{F17A128B-9EFC-4E64-BB9A-4FF1A0D43E70}" destId="{8EA059FB-08E2-415D-B6B9-CC02FFB3649D}" srcOrd="3" destOrd="0" presId="urn:microsoft.com/office/officeart/2005/8/layout/hProcess11"/>
    <dgm:cxn modelId="{20A2F579-9C75-4924-933E-6BA4D0B703C9}" type="presParOf" srcId="{F17A128B-9EFC-4E64-BB9A-4FF1A0D43E70}" destId="{15F597CF-B364-4E36-9F30-F638665976DD}" srcOrd="4" destOrd="0" presId="urn:microsoft.com/office/officeart/2005/8/layout/hProcess11"/>
    <dgm:cxn modelId="{A64ED156-1B4F-40DE-A063-DA2F1EE6B7BA}" type="presParOf" srcId="{15F597CF-B364-4E36-9F30-F638665976DD}" destId="{64CD6EC2-5DE8-4DBC-B86A-01ACA3C9FA94}" srcOrd="0" destOrd="0" presId="urn:microsoft.com/office/officeart/2005/8/layout/hProcess11"/>
    <dgm:cxn modelId="{D1578482-D1C9-44E2-B4B3-8E65018D7C7D}" type="presParOf" srcId="{15F597CF-B364-4E36-9F30-F638665976DD}" destId="{A981A07B-9CB2-46BA-8B4E-E962D79AB5CB}" srcOrd="1" destOrd="0" presId="urn:microsoft.com/office/officeart/2005/8/layout/hProcess11"/>
    <dgm:cxn modelId="{89A615C7-7D83-4BE6-BEB8-B2F7EFB83B5F}" type="presParOf" srcId="{15F597CF-B364-4E36-9F30-F638665976DD}" destId="{A50EDDCE-BA2B-4EBC-A44F-3E1065BA317A}" srcOrd="2" destOrd="0" presId="urn:microsoft.com/office/officeart/2005/8/layout/hProcess11"/>
    <dgm:cxn modelId="{59D4E32E-9C62-49CC-A11B-232E3C7F2482}" type="presParOf" srcId="{F17A128B-9EFC-4E64-BB9A-4FF1A0D43E70}" destId="{45B107D2-E08A-4B01-94A5-3CC5B426FCCB}" srcOrd="5" destOrd="0" presId="urn:microsoft.com/office/officeart/2005/8/layout/hProcess11"/>
    <dgm:cxn modelId="{7777E869-B385-4739-8737-DC3C5A4F0A69}" type="presParOf" srcId="{F17A128B-9EFC-4E64-BB9A-4FF1A0D43E70}" destId="{7FF082BE-6FD0-41A3-BADC-07C2320C59B7}" srcOrd="6" destOrd="0" presId="urn:microsoft.com/office/officeart/2005/8/layout/hProcess11"/>
    <dgm:cxn modelId="{DC26A2B9-76A5-4C34-9B62-A472E9361549}" type="presParOf" srcId="{7FF082BE-6FD0-41A3-BADC-07C2320C59B7}" destId="{1C7E5F3C-BD1E-4A8E-8C9B-7B3451616621}" srcOrd="0" destOrd="0" presId="urn:microsoft.com/office/officeart/2005/8/layout/hProcess11"/>
    <dgm:cxn modelId="{07275C90-0AE2-4505-B45C-7C0E16962720}" type="presParOf" srcId="{7FF082BE-6FD0-41A3-BADC-07C2320C59B7}" destId="{5FE81A5E-4BB6-4E7D-BA7B-2EBD2B48EBB1}" srcOrd="1" destOrd="0" presId="urn:microsoft.com/office/officeart/2005/8/layout/hProcess11"/>
    <dgm:cxn modelId="{0B894ED7-EB3D-49F1-B76A-5DBF6E416183}" type="presParOf" srcId="{7FF082BE-6FD0-41A3-BADC-07C2320C59B7}" destId="{1A2595E6-48BF-436C-9B1A-39A199E2B8CF}" srcOrd="2" destOrd="0" presId="urn:microsoft.com/office/officeart/2005/8/layout/hProcess11"/>
    <dgm:cxn modelId="{CCEA898F-1EAA-4AB6-8C7F-5248EEA1E8D0}" type="presParOf" srcId="{F17A128B-9EFC-4E64-BB9A-4FF1A0D43E70}" destId="{AC2C948A-AE76-4BF1-95A3-E26AC5A6E8F5}" srcOrd="7" destOrd="0" presId="urn:microsoft.com/office/officeart/2005/8/layout/hProcess11"/>
    <dgm:cxn modelId="{F0088534-7EF7-4BE6-B19F-CF4A8B810DEB}" type="presParOf" srcId="{F17A128B-9EFC-4E64-BB9A-4FF1A0D43E70}" destId="{B882554F-C5A1-48A2-A932-7B260553FB7C}" srcOrd="8" destOrd="0" presId="urn:microsoft.com/office/officeart/2005/8/layout/hProcess11"/>
    <dgm:cxn modelId="{B6817A6C-D0FC-47C4-A511-337E9E6764AC}" type="presParOf" srcId="{B882554F-C5A1-48A2-A932-7B260553FB7C}" destId="{9632B0A4-2E50-4342-B73C-DC4408245CB1}" srcOrd="0" destOrd="0" presId="urn:microsoft.com/office/officeart/2005/8/layout/hProcess11"/>
    <dgm:cxn modelId="{6B76E5F3-F137-4CD5-ADAD-C128C3587E68}" type="presParOf" srcId="{B882554F-C5A1-48A2-A932-7B260553FB7C}" destId="{464B9249-3030-42F4-A403-7B3184027DEF}" srcOrd="1" destOrd="0" presId="urn:microsoft.com/office/officeart/2005/8/layout/hProcess11"/>
    <dgm:cxn modelId="{B0B4D9F1-97E2-4E31-89A6-844DCD76A0EC}" type="presParOf" srcId="{B882554F-C5A1-48A2-A932-7B260553FB7C}" destId="{7948BAF3-B7E7-4A66-84B5-72199787067B}" srcOrd="2" destOrd="0" presId="urn:microsoft.com/office/officeart/2005/8/layout/hProcess11"/>
    <dgm:cxn modelId="{9B8106C1-3F21-435A-9170-98FC63DAB242}" type="presParOf" srcId="{F17A128B-9EFC-4E64-BB9A-4FF1A0D43E70}" destId="{72042616-31C7-4B63-9B9A-70864AC7C84C}" srcOrd="9" destOrd="0" presId="urn:microsoft.com/office/officeart/2005/8/layout/hProcess11"/>
    <dgm:cxn modelId="{5E183446-BD5F-420D-BDF4-4509BBB68FD0}" type="presParOf" srcId="{F17A128B-9EFC-4E64-BB9A-4FF1A0D43E70}" destId="{78614F68-B062-4780-913C-7343066BC10C}" srcOrd="10" destOrd="0" presId="urn:microsoft.com/office/officeart/2005/8/layout/hProcess11"/>
    <dgm:cxn modelId="{FF302FFB-C93A-41CD-AE62-2C7A83BC313E}" type="presParOf" srcId="{78614F68-B062-4780-913C-7343066BC10C}" destId="{A94741BC-3190-45FD-BFBA-BD83ADB1D13E}" srcOrd="0" destOrd="0" presId="urn:microsoft.com/office/officeart/2005/8/layout/hProcess11"/>
    <dgm:cxn modelId="{DE33344A-44FA-40A4-A931-6D6BA715A9BF}" type="presParOf" srcId="{78614F68-B062-4780-913C-7343066BC10C}" destId="{045BDC94-C244-48CF-8E22-C471EE87A08A}" srcOrd="1" destOrd="0" presId="urn:microsoft.com/office/officeart/2005/8/layout/hProcess11"/>
    <dgm:cxn modelId="{F4071610-CD1A-4C32-8592-6F98D01B9373}" type="presParOf" srcId="{78614F68-B062-4780-913C-7343066BC10C}" destId="{7359AC06-ED5A-42CC-B75F-3F3C634F17FC}" srcOrd="2" destOrd="0" presId="urn:microsoft.com/office/officeart/2005/8/layout/hProcess11"/>
    <dgm:cxn modelId="{85D1147C-2AAA-480E-A41E-9177BDF697EF}" type="presParOf" srcId="{F17A128B-9EFC-4E64-BB9A-4FF1A0D43E70}" destId="{8E194994-EA3F-470E-913F-E6CF52FEDC28}" srcOrd="11" destOrd="0" presId="urn:microsoft.com/office/officeart/2005/8/layout/hProcess11"/>
    <dgm:cxn modelId="{ED896534-A8F0-4B9B-B39D-89998E938B55}" type="presParOf" srcId="{F17A128B-9EFC-4E64-BB9A-4FF1A0D43E70}" destId="{BE9F11EE-4211-437C-8F07-9E2474E64307}" srcOrd="12" destOrd="0" presId="urn:microsoft.com/office/officeart/2005/8/layout/hProcess11"/>
    <dgm:cxn modelId="{5FBDED20-50C1-4F23-BE93-74C79E97EDC5}" type="presParOf" srcId="{BE9F11EE-4211-437C-8F07-9E2474E64307}" destId="{54487F97-FA38-4172-9A24-D1204A26829B}" srcOrd="0" destOrd="0" presId="urn:microsoft.com/office/officeart/2005/8/layout/hProcess11"/>
    <dgm:cxn modelId="{3E6534F6-0A7B-4E44-AE13-B79DE80D85AE}" type="presParOf" srcId="{BE9F11EE-4211-437C-8F07-9E2474E64307}" destId="{EBB2E744-7E62-482B-8C40-20F1348FE1FD}" srcOrd="1" destOrd="0" presId="urn:microsoft.com/office/officeart/2005/8/layout/hProcess11"/>
    <dgm:cxn modelId="{EC1F2036-8BB2-4AF7-81A7-50C8911BB532}" type="presParOf" srcId="{BE9F11EE-4211-437C-8F07-9E2474E64307}" destId="{B580B952-780F-409E-8FAE-5CE63AF0782B}" srcOrd="2" destOrd="0" presId="urn:microsoft.com/office/officeart/2005/8/layout/hProcess11"/>
    <dgm:cxn modelId="{EF7780ED-4AE9-4C32-BD8A-A69C90F0333A}" type="presParOf" srcId="{F17A128B-9EFC-4E64-BB9A-4FF1A0D43E70}" destId="{4817EBBE-849E-4E84-BAA0-4BDACB03D96C}" srcOrd="13" destOrd="0" presId="urn:microsoft.com/office/officeart/2005/8/layout/hProcess11"/>
    <dgm:cxn modelId="{FC3553C9-57F6-4FF6-8A09-B62E2EA7883A}" type="presParOf" srcId="{F17A128B-9EFC-4E64-BB9A-4FF1A0D43E70}" destId="{F6F929E3-3F89-4E04-B0EB-F11368885EA3}" srcOrd="14" destOrd="0" presId="urn:microsoft.com/office/officeart/2005/8/layout/hProcess11"/>
    <dgm:cxn modelId="{D465316D-DB44-4427-B972-7E51337286A5}" type="presParOf" srcId="{F6F929E3-3F89-4E04-B0EB-F11368885EA3}" destId="{B46FD939-0FD1-4537-81C1-61B116D019FB}" srcOrd="0" destOrd="0" presId="urn:microsoft.com/office/officeart/2005/8/layout/hProcess11"/>
    <dgm:cxn modelId="{A0C48528-3DF6-468E-9ED1-0BFEA756F77B}" type="presParOf" srcId="{F6F929E3-3F89-4E04-B0EB-F11368885EA3}" destId="{7CBCA01F-9F9A-4B9F-ADCB-34FDFE6984C9}" srcOrd="1" destOrd="0" presId="urn:microsoft.com/office/officeart/2005/8/layout/hProcess11"/>
    <dgm:cxn modelId="{C42B11F1-442E-469F-99EF-A027F6B077A6}" type="presParOf" srcId="{F6F929E3-3F89-4E04-B0EB-F11368885EA3}" destId="{F7340528-472F-4226-8726-22F5E21857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9A509D0-63E1-4FC9-BF7A-4A57238D9AD8}" type="doc">
      <dgm:prSet loTypeId="urn:microsoft.com/office/officeart/2005/8/layout/process3" loCatId="process" qsTypeId="urn:microsoft.com/office/officeart/2005/8/quickstyle/simple1" qsCatId="simple" csTypeId="urn:microsoft.com/office/officeart/2005/8/colors/colorful3" csCatId="colorful" phldr="1"/>
      <dgm:spPr/>
    </dgm:pt>
    <dgm:pt modelId="{63BA6A23-1AF9-46F9-9174-02D01DF4D6A0}">
      <dgm:prSet phldrT="[Text]"/>
      <dgm:spPr/>
      <dgm:t>
        <a:bodyPr/>
        <a:lstStyle/>
        <a:p>
          <a:r>
            <a:rPr lang="en-US" b="1" dirty="0"/>
            <a:t>Before Testing</a:t>
          </a:r>
        </a:p>
      </dgm:t>
    </dgm:pt>
    <dgm:pt modelId="{68E50184-ED38-48C7-B6CD-1B6A90C655F8}" type="parTrans" cxnId="{0DBF7262-7A86-496C-A6E7-1F067724784E}">
      <dgm:prSet/>
      <dgm:spPr/>
      <dgm:t>
        <a:bodyPr/>
        <a:lstStyle/>
        <a:p>
          <a:endParaRPr lang="en-US"/>
        </a:p>
      </dgm:t>
    </dgm:pt>
    <dgm:pt modelId="{6A09ACFA-7F16-46E6-9F0C-A2E67691FB32}" type="sibTrans" cxnId="{0DBF7262-7A86-496C-A6E7-1F067724784E}">
      <dgm:prSet/>
      <dgm:spPr/>
      <dgm:t>
        <a:bodyPr/>
        <a:lstStyle/>
        <a:p>
          <a:endParaRPr lang="en-US"/>
        </a:p>
      </dgm:t>
    </dgm:pt>
    <dgm:pt modelId="{64265EF2-C535-4676-8E14-473746C8EBF7}">
      <dgm:prSet phldrT="[Text]"/>
      <dgm:spPr/>
      <dgm:t>
        <a:bodyPr/>
        <a:lstStyle/>
        <a:p>
          <a:r>
            <a:rPr lang="en-US" b="1" dirty="0"/>
            <a:t>During Testing</a:t>
          </a:r>
        </a:p>
      </dgm:t>
    </dgm:pt>
    <dgm:pt modelId="{571EAF1A-1850-443A-8B06-8979D0EDFF13}" type="parTrans" cxnId="{A881E69C-30D7-4AA2-8D89-FD792A4CB0E7}">
      <dgm:prSet/>
      <dgm:spPr/>
      <dgm:t>
        <a:bodyPr/>
        <a:lstStyle/>
        <a:p>
          <a:endParaRPr lang="en-US"/>
        </a:p>
      </dgm:t>
    </dgm:pt>
    <dgm:pt modelId="{14799837-9FFD-4D6C-8BCA-27E42D6FAFB5}" type="sibTrans" cxnId="{A881E69C-30D7-4AA2-8D89-FD792A4CB0E7}">
      <dgm:prSet/>
      <dgm:spPr/>
      <dgm:t>
        <a:bodyPr/>
        <a:lstStyle/>
        <a:p>
          <a:endParaRPr lang="en-US"/>
        </a:p>
      </dgm:t>
    </dgm:pt>
    <dgm:pt modelId="{A362AB5B-E814-41F7-94D1-DC84298D8B21}">
      <dgm:prSet phldrT="[Text]"/>
      <dgm:spPr/>
      <dgm:t>
        <a:bodyPr/>
        <a:lstStyle/>
        <a:p>
          <a:r>
            <a:rPr lang="en-US" b="1" dirty="0"/>
            <a:t>After the testing</a:t>
          </a:r>
        </a:p>
      </dgm:t>
    </dgm:pt>
    <dgm:pt modelId="{D865865A-4F7D-427D-938A-5029CBEA7B55}" type="parTrans" cxnId="{B0A3A307-4320-4B37-A936-A4E03E9E3A3B}">
      <dgm:prSet/>
      <dgm:spPr/>
      <dgm:t>
        <a:bodyPr/>
        <a:lstStyle/>
        <a:p>
          <a:endParaRPr lang="en-US"/>
        </a:p>
      </dgm:t>
    </dgm:pt>
    <dgm:pt modelId="{3912DC6A-1B9E-4AD2-97FD-49E6CFEB669F}" type="sibTrans" cxnId="{B0A3A307-4320-4B37-A936-A4E03E9E3A3B}">
      <dgm:prSet/>
      <dgm:spPr/>
      <dgm:t>
        <a:bodyPr/>
        <a:lstStyle/>
        <a:p>
          <a:endParaRPr lang="en-US"/>
        </a:p>
      </dgm:t>
    </dgm:pt>
    <dgm:pt modelId="{1A2A3BB8-E8EC-4EDD-81BA-8114B3EF15E8}">
      <dgm:prSet/>
      <dgm:spPr>
        <a:solidFill>
          <a:schemeClr val="lt1">
            <a:hueOff val="0"/>
            <a:satOff val="0"/>
            <a:lumOff val="0"/>
            <a:alpha val="0"/>
          </a:schemeClr>
        </a:solidFill>
      </dgm:spPr>
      <dgm:t>
        <a:bodyPr/>
        <a:lstStyle/>
        <a:p>
          <a:pPr>
            <a:lnSpc>
              <a:spcPct val="150000"/>
            </a:lnSpc>
            <a:buFont typeface="Arial" panose="020B0604020202020204" pitchFamily="34" charset="0"/>
            <a:buChar char="•"/>
          </a:pPr>
          <a:r>
            <a:rPr lang="en-US" b="0" i="0" dirty="0"/>
            <a:t>Test plans document.</a:t>
          </a:r>
        </a:p>
      </dgm:t>
    </dgm:pt>
    <dgm:pt modelId="{9D6E602B-5494-4C07-B6F5-0B198444E97A}" type="parTrans" cxnId="{4DF9B353-4C6B-4D9F-8129-80474762F8CF}">
      <dgm:prSet/>
      <dgm:spPr/>
      <dgm:t>
        <a:bodyPr/>
        <a:lstStyle/>
        <a:p>
          <a:endParaRPr lang="en-US"/>
        </a:p>
      </dgm:t>
    </dgm:pt>
    <dgm:pt modelId="{57A5747F-020A-4A61-9168-9FDFBE9287B1}" type="sibTrans" cxnId="{4DF9B353-4C6B-4D9F-8129-80474762F8CF}">
      <dgm:prSet/>
      <dgm:spPr/>
      <dgm:t>
        <a:bodyPr/>
        <a:lstStyle/>
        <a:p>
          <a:endParaRPr lang="en-US"/>
        </a:p>
      </dgm:t>
    </dgm:pt>
    <dgm:pt modelId="{54D46CE2-56AD-4CCB-BEE8-CC29D06A85A7}">
      <dgm:prSet/>
      <dgm:spPr>
        <a:solidFill>
          <a:schemeClr val="lt1">
            <a:hueOff val="0"/>
            <a:satOff val="0"/>
            <a:lumOff val="0"/>
            <a:alpha val="0"/>
          </a:schemeClr>
        </a:solidFill>
      </dgm:spPr>
      <dgm:t>
        <a:bodyPr/>
        <a:lstStyle/>
        <a:p>
          <a:pPr>
            <a:lnSpc>
              <a:spcPct val="150000"/>
            </a:lnSpc>
            <a:buFont typeface="Arial" panose="020B0604020202020204" pitchFamily="34" charset="0"/>
            <a:buChar char="•"/>
          </a:pPr>
          <a:r>
            <a:rPr lang="en-US" b="0" i="0" dirty="0"/>
            <a:t>Test cases documents</a:t>
          </a:r>
        </a:p>
      </dgm:t>
    </dgm:pt>
    <dgm:pt modelId="{149A9E99-731D-4229-AB95-E2E4E78D6AD9}" type="parTrans" cxnId="{C5446281-32D6-4FF6-98E3-878EBE85A8BF}">
      <dgm:prSet/>
      <dgm:spPr/>
      <dgm:t>
        <a:bodyPr/>
        <a:lstStyle/>
        <a:p>
          <a:endParaRPr lang="en-US"/>
        </a:p>
      </dgm:t>
    </dgm:pt>
    <dgm:pt modelId="{2F1A4782-D736-4069-8AB3-90752539B4AE}" type="sibTrans" cxnId="{C5446281-32D6-4FF6-98E3-878EBE85A8BF}">
      <dgm:prSet/>
      <dgm:spPr/>
      <dgm:t>
        <a:bodyPr/>
        <a:lstStyle/>
        <a:p>
          <a:endParaRPr lang="en-US"/>
        </a:p>
      </dgm:t>
    </dgm:pt>
    <dgm:pt modelId="{E7F267D0-2D87-4CEB-993B-C1339A50A23B}">
      <dgm:prSet/>
      <dgm:spPr>
        <a:solidFill>
          <a:schemeClr val="lt1">
            <a:hueOff val="0"/>
            <a:satOff val="0"/>
            <a:lumOff val="0"/>
            <a:alpha val="0"/>
          </a:schemeClr>
        </a:solidFill>
      </dgm:spPr>
      <dgm:t>
        <a:bodyPr/>
        <a:lstStyle/>
        <a:p>
          <a:pPr>
            <a:lnSpc>
              <a:spcPct val="150000"/>
            </a:lnSpc>
            <a:buFont typeface="Arial" panose="020B0604020202020204" pitchFamily="34" charset="0"/>
            <a:buChar char="•"/>
          </a:pPr>
          <a:r>
            <a:rPr lang="en-US" b="0" i="0" dirty="0"/>
            <a:t>Test Design specifications.</a:t>
          </a:r>
        </a:p>
      </dgm:t>
    </dgm:pt>
    <dgm:pt modelId="{D9DA8F8A-46F0-4936-8806-5D86B3E9D235}" type="parTrans" cxnId="{DC1E7F60-409C-4278-B78D-7FEABF04B6A5}">
      <dgm:prSet/>
      <dgm:spPr/>
      <dgm:t>
        <a:bodyPr/>
        <a:lstStyle/>
        <a:p>
          <a:endParaRPr lang="en-US"/>
        </a:p>
      </dgm:t>
    </dgm:pt>
    <dgm:pt modelId="{C91F7463-80AF-480E-8A70-04A45BBD2701}" type="sibTrans" cxnId="{DC1E7F60-409C-4278-B78D-7FEABF04B6A5}">
      <dgm:prSet/>
      <dgm:spPr/>
      <dgm:t>
        <a:bodyPr/>
        <a:lstStyle/>
        <a:p>
          <a:endParaRPr lang="en-US"/>
        </a:p>
      </dgm:t>
    </dgm:pt>
    <dgm:pt modelId="{3DAEDDE5-6AA8-49AB-A3D6-EA68C7E71C24}">
      <dgm:prSet/>
      <dgm:spPr/>
      <dgm:t>
        <a:bodyPr/>
        <a:lstStyle/>
        <a:p>
          <a:pPr>
            <a:lnSpc>
              <a:spcPct val="150000"/>
            </a:lnSpc>
            <a:buFont typeface="Arial" panose="020B0604020202020204" pitchFamily="34" charset="0"/>
            <a:buChar char="•"/>
          </a:pPr>
          <a:r>
            <a:rPr lang="en-US" b="0" i="0" dirty="0"/>
            <a:t>Test Scripts</a:t>
          </a:r>
        </a:p>
      </dgm:t>
    </dgm:pt>
    <dgm:pt modelId="{4B841DCC-0B74-4E0C-8E38-5D2AF3DE5D75}" type="parTrans" cxnId="{8E2BC606-B115-432F-BB8A-3A229E0FF0F3}">
      <dgm:prSet/>
      <dgm:spPr/>
      <dgm:t>
        <a:bodyPr/>
        <a:lstStyle/>
        <a:p>
          <a:endParaRPr lang="en-US"/>
        </a:p>
      </dgm:t>
    </dgm:pt>
    <dgm:pt modelId="{5B4E5E2E-9E35-4418-8149-3EF635A58700}" type="sibTrans" cxnId="{8E2BC606-B115-432F-BB8A-3A229E0FF0F3}">
      <dgm:prSet/>
      <dgm:spPr/>
      <dgm:t>
        <a:bodyPr/>
        <a:lstStyle/>
        <a:p>
          <a:endParaRPr lang="en-US"/>
        </a:p>
      </dgm:t>
    </dgm:pt>
    <dgm:pt modelId="{48590D5E-161C-4359-AF59-BD130622D043}">
      <dgm:prSet/>
      <dgm:spPr/>
      <dgm:t>
        <a:bodyPr/>
        <a:lstStyle/>
        <a:p>
          <a:pPr>
            <a:lnSpc>
              <a:spcPct val="150000"/>
            </a:lnSpc>
            <a:buFont typeface="Arial" panose="020B0604020202020204" pitchFamily="34" charset="0"/>
            <a:buChar char="•"/>
          </a:pPr>
          <a:r>
            <a:rPr lang="en-US" b="0" i="0" dirty="0"/>
            <a:t>Simulators.</a:t>
          </a:r>
        </a:p>
      </dgm:t>
    </dgm:pt>
    <dgm:pt modelId="{E9C35196-18B2-4F0C-A98B-0D68CA893486}" type="parTrans" cxnId="{686DCDB6-E20E-4B54-BB01-8EE99496C71A}">
      <dgm:prSet/>
      <dgm:spPr/>
      <dgm:t>
        <a:bodyPr/>
        <a:lstStyle/>
        <a:p>
          <a:endParaRPr lang="en-US"/>
        </a:p>
      </dgm:t>
    </dgm:pt>
    <dgm:pt modelId="{1BBA015F-EEAA-4027-89FC-5F45AD551795}" type="sibTrans" cxnId="{686DCDB6-E20E-4B54-BB01-8EE99496C71A}">
      <dgm:prSet/>
      <dgm:spPr/>
      <dgm:t>
        <a:bodyPr/>
        <a:lstStyle/>
        <a:p>
          <a:endParaRPr lang="en-US"/>
        </a:p>
      </dgm:t>
    </dgm:pt>
    <dgm:pt modelId="{EF87158D-CFBF-44B7-8FD1-96070DE41683}">
      <dgm:prSet/>
      <dgm:spPr/>
      <dgm:t>
        <a:bodyPr/>
        <a:lstStyle/>
        <a:p>
          <a:pPr>
            <a:lnSpc>
              <a:spcPct val="150000"/>
            </a:lnSpc>
            <a:buFont typeface="Arial" panose="020B0604020202020204" pitchFamily="34" charset="0"/>
            <a:buChar char="•"/>
          </a:pPr>
          <a:r>
            <a:rPr lang="en-US" b="0" i="0"/>
            <a:t>Test Data</a:t>
          </a:r>
        </a:p>
      </dgm:t>
    </dgm:pt>
    <dgm:pt modelId="{66ACEA7E-1EE8-4405-9DD3-BA1363417F38}" type="parTrans" cxnId="{D3E0B94B-F58B-4A29-B764-5A2FC83E5A2E}">
      <dgm:prSet/>
      <dgm:spPr/>
      <dgm:t>
        <a:bodyPr/>
        <a:lstStyle/>
        <a:p>
          <a:endParaRPr lang="en-US"/>
        </a:p>
      </dgm:t>
    </dgm:pt>
    <dgm:pt modelId="{F4AE5C71-61A7-40E0-915A-486C21B60E67}" type="sibTrans" cxnId="{D3E0B94B-F58B-4A29-B764-5A2FC83E5A2E}">
      <dgm:prSet/>
      <dgm:spPr/>
      <dgm:t>
        <a:bodyPr/>
        <a:lstStyle/>
        <a:p>
          <a:endParaRPr lang="en-US"/>
        </a:p>
      </dgm:t>
    </dgm:pt>
    <dgm:pt modelId="{6827EB90-2743-4C92-8870-62C17BC9FF06}">
      <dgm:prSet/>
      <dgm:spPr/>
      <dgm:t>
        <a:bodyPr/>
        <a:lstStyle/>
        <a:p>
          <a:pPr>
            <a:lnSpc>
              <a:spcPct val="150000"/>
            </a:lnSpc>
            <a:buFont typeface="Arial" panose="020B0604020202020204" pitchFamily="34" charset="0"/>
            <a:buChar char="•"/>
          </a:pPr>
          <a:r>
            <a:rPr lang="en-US" b="0" i="0" dirty="0"/>
            <a:t>Test Traceability Matrix</a:t>
          </a:r>
        </a:p>
      </dgm:t>
    </dgm:pt>
    <dgm:pt modelId="{E09B707E-B3AE-4E61-88EE-212BD9967599}" type="parTrans" cxnId="{EE7FE592-A272-4349-BA4B-203A7317B8DF}">
      <dgm:prSet/>
      <dgm:spPr/>
      <dgm:t>
        <a:bodyPr/>
        <a:lstStyle/>
        <a:p>
          <a:endParaRPr lang="en-US"/>
        </a:p>
      </dgm:t>
    </dgm:pt>
    <dgm:pt modelId="{F39E4F54-D2DF-440E-8C55-83D3147D061D}" type="sibTrans" cxnId="{EE7FE592-A272-4349-BA4B-203A7317B8DF}">
      <dgm:prSet/>
      <dgm:spPr/>
      <dgm:t>
        <a:bodyPr/>
        <a:lstStyle/>
        <a:p>
          <a:endParaRPr lang="en-US"/>
        </a:p>
      </dgm:t>
    </dgm:pt>
    <dgm:pt modelId="{80409E9E-4605-4F1E-AEE3-54F4E1D5E9E9}">
      <dgm:prSet/>
      <dgm:spPr/>
      <dgm:t>
        <a:bodyPr/>
        <a:lstStyle/>
        <a:p>
          <a:pPr>
            <a:lnSpc>
              <a:spcPct val="150000"/>
            </a:lnSpc>
            <a:buFont typeface="Arial" panose="020B0604020202020204" pitchFamily="34" charset="0"/>
            <a:buChar char="•"/>
          </a:pPr>
          <a:r>
            <a:rPr lang="en-US" b="0" i="0" dirty="0"/>
            <a:t>Error logs and execution logs.</a:t>
          </a:r>
        </a:p>
      </dgm:t>
    </dgm:pt>
    <dgm:pt modelId="{E5BB3BFE-72B4-42DA-BC4C-E01582F5DD7D}" type="parTrans" cxnId="{5C410A21-B2DF-4928-A6FC-756B23DD01D9}">
      <dgm:prSet/>
      <dgm:spPr/>
      <dgm:t>
        <a:bodyPr/>
        <a:lstStyle/>
        <a:p>
          <a:endParaRPr lang="en-US"/>
        </a:p>
      </dgm:t>
    </dgm:pt>
    <dgm:pt modelId="{7DF24557-A199-4484-95C0-B1F107278A12}" type="sibTrans" cxnId="{5C410A21-B2DF-4928-A6FC-756B23DD01D9}">
      <dgm:prSet/>
      <dgm:spPr/>
      <dgm:t>
        <a:bodyPr/>
        <a:lstStyle/>
        <a:p>
          <a:endParaRPr lang="en-US"/>
        </a:p>
      </dgm:t>
    </dgm:pt>
    <dgm:pt modelId="{E8561534-618A-4578-BDC7-6432ADCF61B6}">
      <dgm:prSet/>
      <dgm:spPr/>
      <dgm:t>
        <a:bodyPr/>
        <a:lstStyle/>
        <a:p>
          <a:pPr>
            <a:buFont typeface="Arial" panose="020B0604020202020204" pitchFamily="34" charset="0"/>
            <a:buChar char="•"/>
          </a:pPr>
          <a:r>
            <a:rPr lang="en-US" b="1" i="0" dirty="0"/>
            <a:t>Test Results/reports</a:t>
          </a:r>
          <a:endParaRPr lang="en-US" b="0" i="0" dirty="0"/>
        </a:p>
      </dgm:t>
    </dgm:pt>
    <dgm:pt modelId="{9659AB6E-9A17-4B7C-9FC7-38251ABB95E9}" type="parTrans" cxnId="{4B3FDDE4-D10D-45F9-BC31-F2ED58015001}">
      <dgm:prSet/>
      <dgm:spPr/>
      <dgm:t>
        <a:bodyPr/>
        <a:lstStyle/>
        <a:p>
          <a:endParaRPr lang="en-US"/>
        </a:p>
      </dgm:t>
    </dgm:pt>
    <dgm:pt modelId="{2AEB31A1-1360-4BA0-9C63-192A7DDE6E3D}" type="sibTrans" cxnId="{4B3FDDE4-D10D-45F9-BC31-F2ED58015001}">
      <dgm:prSet/>
      <dgm:spPr/>
      <dgm:t>
        <a:bodyPr/>
        <a:lstStyle/>
        <a:p>
          <a:endParaRPr lang="en-US"/>
        </a:p>
      </dgm:t>
    </dgm:pt>
    <dgm:pt modelId="{5C4ADDE8-A68A-4E66-AA45-414293B9EEC6}">
      <dgm:prSet/>
      <dgm:spPr/>
      <dgm:t>
        <a:bodyPr/>
        <a:lstStyle/>
        <a:p>
          <a:pPr>
            <a:buFont typeface="Arial" panose="020B0604020202020204" pitchFamily="34" charset="0"/>
            <a:buChar char="•"/>
          </a:pPr>
          <a:r>
            <a:rPr lang="en-US" b="0" i="0" dirty="0"/>
            <a:t>Defect Report</a:t>
          </a:r>
        </a:p>
      </dgm:t>
    </dgm:pt>
    <dgm:pt modelId="{223EB9D1-B16A-466F-BC69-4C980E6DE83C}" type="parTrans" cxnId="{7792C8F8-74BE-4534-A074-214982F98EE3}">
      <dgm:prSet/>
      <dgm:spPr/>
      <dgm:t>
        <a:bodyPr/>
        <a:lstStyle/>
        <a:p>
          <a:endParaRPr lang="en-US"/>
        </a:p>
      </dgm:t>
    </dgm:pt>
    <dgm:pt modelId="{B52D736D-CE6A-4D6C-A463-C54E06689926}" type="sibTrans" cxnId="{7792C8F8-74BE-4534-A074-214982F98EE3}">
      <dgm:prSet/>
      <dgm:spPr/>
      <dgm:t>
        <a:bodyPr/>
        <a:lstStyle/>
        <a:p>
          <a:endParaRPr lang="en-US"/>
        </a:p>
      </dgm:t>
    </dgm:pt>
    <dgm:pt modelId="{A488F80C-BBB9-4CC7-8B1D-7BAD6DB37037}">
      <dgm:prSet/>
      <dgm:spPr/>
      <dgm:t>
        <a:bodyPr/>
        <a:lstStyle/>
        <a:p>
          <a:pPr>
            <a:buFont typeface="Arial" panose="020B0604020202020204" pitchFamily="34" charset="0"/>
            <a:buChar char="•"/>
          </a:pPr>
          <a:r>
            <a:rPr lang="en-US" b="0" i="0" dirty="0"/>
            <a:t>Installation/ Test procedures guidelines</a:t>
          </a:r>
        </a:p>
      </dgm:t>
    </dgm:pt>
    <dgm:pt modelId="{63B0047D-515C-4DE9-B628-C4D953A8C577}" type="parTrans" cxnId="{820A3F28-AF11-4F34-8864-9254CBA57F12}">
      <dgm:prSet/>
      <dgm:spPr/>
      <dgm:t>
        <a:bodyPr/>
        <a:lstStyle/>
        <a:p>
          <a:endParaRPr lang="en-US"/>
        </a:p>
      </dgm:t>
    </dgm:pt>
    <dgm:pt modelId="{D83CFC44-868D-4F30-9FE2-D554FC46996E}" type="sibTrans" cxnId="{820A3F28-AF11-4F34-8864-9254CBA57F12}">
      <dgm:prSet/>
      <dgm:spPr/>
      <dgm:t>
        <a:bodyPr/>
        <a:lstStyle/>
        <a:p>
          <a:endParaRPr lang="en-US"/>
        </a:p>
      </dgm:t>
    </dgm:pt>
    <dgm:pt modelId="{134CBDB3-73E2-451B-99E8-8E4006B178A8}">
      <dgm:prSet/>
      <dgm:spPr/>
      <dgm:t>
        <a:bodyPr/>
        <a:lstStyle/>
        <a:p>
          <a:pPr>
            <a:buFont typeface="Arial" panose="020B0604020202020204" pitchFamily="34" charset="0"/>
            <a:buChar char="•"/>
          </a:pPr>
          <a:r>
            <a:rPr lang="en-US" b="1" i="0" dirty="0"/>
            <a:t>Release notes</a:t>
          </a:r>
          <a:endParaRPr lang="en-US" b="0" i="0" dirty="0"/>
        </a:p>
      </dgm:t>
    </dgm:pt>
    <dgm:pt modelId="{BCCB9658-8097-44B8-B689-9FEA0936D195}" type="parTrans" cxnId="{1728EB09-2729-491D-BA10-C6C16B44461E}">
      <dgm:prSet/>
      <dgm:spPr/>
      <dgm:t>
        <a:bodyPr/>
        <a:lstStyle/>
        <a:p>
          <a:endParaRPr lang="en-US"/>
        </a:p>
      </dgm:t>
    </dgm:pt>
    <dgm:pt modelId="{6403B1B2-34BB-4A58-8313-3AA0A3EB0B4A}" type="sibTrans" cxnId="{1728EB09-2729-491D-BA10-C6C16B44461E}">
      <dgm:prSet/>
      <dgm:spPr/>
      <dgm:t>
        <a:bodyPr/>
        <a:lstStyle/>
        <a:p>
          <a:endParaRPr lang="en-US"/>
        </a:p>
      </dgm:t>
    </dgm:pt>
    <dgm:pt modelId="{AA97B74B-3892-4ABA-B667-ABE7C6D7E47F}" type="pres">
      <dgm:prSet presAssocID="{E9A509D0-63E1-4FC9-BF7A-4A57238D9AD8}" presName="linearFlow" presStyleCnt="0">
        <dgm:presLayoutVars>
          <dgm:dir/>
          <dgm:animLvl val="lvl"/>
          <dgm:resizeHandles val="exact"/>
        </dgm:presLayoutVars>
      </dgm:prSet>
      <dgm:spPr/>
    </dgm:pt>
    <dgm:pt modelId="{A1FD199E-3722-44A9-9888-F155CFBED024}" type="pres">
      <dgm:prSet presAssocID="{63BA6A23-1AF9-46F9-9174-02D01DF4D6A0}" presName="composite" presStyleCnt="0"/>
      <dgm:spPr/>
    </dgm:pt>
    <dgm:pt modelId="{DE46FFCD-8E2A-428C-A08A-7BE486F448BE}" type="pres">
      <dgm:prSet presAssocID="{63BA6A23-1AF9-46F9-9174-02D01DF4D6A0}" presName="parTx" presStyleLbl="node1" presStyleIdx="0" presStyleCnt="3">
        <dgm:presLayoutVars>
          <dgm:chMax val="0"/>
          <dgm:chPref val="0"/>
          <dgm:bulletEnabled val="1"/>
        </dgm:presLayoutVars>
      </dgm:prSet>
      <dgm:spPr/>
    </dgm:pt>
    <dgm:pt modelId="{148360FE-8126-4460-985D-10D88C11B38B}" type="pres">
      <dgm:prSet presAssocID="{63BA6A23-1AF9-46F9-9174-02D01DF4D6A0}" presName="parSh" presStyleLbl="node1" presStyleIdx="0" presStyleCnt="3"/>
      <dgm:spPr/>
    </dgm:pt>
    <dgm:pt modelId="{AF0DFC35-4513-440B-BBA4-7670F0755185}" type="pres">
      <dgm:prSet presAssocID="{63BA6A23-1AF9-46F9-9174-02D01DF4D6A0}" presName="desTx" presStyleLbl="fgAcc1" presStyleIdx="0" presStyleCnt="3">
        <dgm:presLayoutVars>
          <dgm:bulletEnabled val="1"/>
        </dgm:presLayoutVars>
      </dgm:prSet>
      <dgm:spPr/>
    </dgm:pt>
    <dgm:pt modelId="{9F7C7FDC-7EAE-49E6-BFC2-5D74ACDA9744}" type="pres">
      <dgm:prSet presAssocID="{6A09ACFA-7F16-46E6-9F0C-A2E67691FB32}" presName="sibTrans" presStyleLbl="sibTrans2D1" presStyleIdx="0" presStyleCnt="2"/>
      <dgm:spPr/>
    </dgm:pt>
    <dgm:pt modelId="{B9911944-D625-456E-8535-A219294B7FD0}" type="pres">
      <dgm:prSet presAssocID="{6A09ACFA-7F16-46E6-9F0C-A2E67691FB32}" presName="connTx" presStyleLbl="sibTrans2D1" presStyleIdx="0" presStyleCnt="2"/>
      <dgm:spPr/>
    </dgm:pt>
    <dgm:pt modelId="{51DCE4B7-F342-476A-8577-9D3B6A63DA05}" type="pres">
      <dgm:prSet presAssocID="{64265EF2-C535-4676-8E14-473746C8EBF7}" presName="composite" presStyleCnt="0"/>
      <dgm:spPr/>
    </dgm:pt>
    <dgm:pt modelId="{224295FB-9A0A-4635-B752-FC16DA150D0B}" type="pres">
      <dgm:prSet presAssocID="{64265EF2-C535-4676-8E14-473746C8EBF7}" presName="parTx" presStyleLbl="node1" presStyleIdx="0" presStyleCnt="3">
        <dgm:presLayoutVars>
          <dgm:chMax val="0"/>
          <dgm:chPref val="0"/>
          <dgm:bulletEnabled val="1"/>
        </dgm:presLayoutVars>
      </dgm:prSet>
      <dgm:spPr/>
    </dgm:pt>
    <dgm:pt modelId="{FE1AA420-C724-4612-AAF3-B97ED3DACABC}" type="pres">
      <dgm:prSet presAssocID="{64265EF2-C535-4676-8E14-473746C8EBF7}" presName="parSh" presStyleLbl="node1" presStyleIdx="1" presStyleCnt="3"/>
      <dgm:spPr/>
    </dgm:pt>
    <dgm:pt modelId="{572DE992-B472-4CC2-AA3D-B2324C918847}" type="pres">
      <dgm:prSet presAssocID="{64265EF2-C535-4676-8E14-473746C8EBF7}" presName="desTx" presStyleLbl="fgAcc1" presStyleIdx="1" presStyleCnt="3">
        <dgm:presLayoutVars>
          <dgm:bulletEnabled val="1"/>
        </dgm:presLayoutVars>
      </dgm:prSet>
      <dgm:spPr/>
    </dgm:pt>
    <dgm:pt modelId="{59CEC15E-B22E-4A62-82C6-639D44F83BAB}" type="pres">
      <dgm:prSet presAssocID="{14799837-9FFD-4D6C-8BCA-27E42D6FAFB5}" presName="sibTrans" presStyleLbl="sibTrans2D1" presStyleIdx="1" presStyleCnt="2"/>
      <dgm:spPr/>
    </dgm:pt>
    <dgm:pt modelId="{BA58EB02-4015-4223-BEF4-D3B742B3B2C1}" type="pres">
      <dgm:prSet presAssocID="{14799837-9FFD-4D6C-8BCA-27E42D6FAFB5}" presName="connTx" presStyleLbl="sibTrans2D1" presStyleIdx="1" presStyleCnt="2"/>
      <dgm:spPr/>
    </dgm:pt>
    <dgm:pt modelId="{5201C5B8-2713-497B-8F37-3D3E823A7135}" type="pres">
      <dgm:prSet presAssocID="{A362AB5B-E814-41F7-94D1-DC84298D8B21}" presName="composite" presStyleCnt="0"/>
      <dgm:spPr/>
    </dgm:pt>
    <dgm:pt modelId="{780FAA73-C2E6-47A9-BD04-196F1C692527}" type="pres">
      <dgm:prSet presAssocID="{A362AB5B-E814-41F7-94D1-DC84298D8B21}" presName="parTx" presStyleLbl="node1" presStyleIdx="1" presStyleCnt="3">
        <dgm:presLayoutVars>
          <dgm:chMax val="0"/>
          <dgm:chPref val="0"/>
          <dgm:bulletEnabled val="1"/>
        </dgm:presLayoutVars>
      </dgm:prSet>
      <dgm:spPr/>
    </dgm:pt>
    <dgm:pt modelId="{05183B30-3EF5-4C84-A73A-1297A9F3D4A2}" type="pres">
      <dgm:prSet presAssocID="{A362AB5B-E814-41F7-94D1-DC84298D8B21}" presName="parSh" presStyleLbl="node1" presStyleIdx="2" presStyleCnt="3"/>
      <dgm:spPr/>
    </dgm:pt>
    <dgm:pt modelId="{CBE9A20D-4A8F-46EF-BFAB-34231A8C70EE}" type="pres">
      <dgm:prSet presAssocID="{A362AB5B-E814-41F7-94D1-DC84298D8B21}" presName="desTx" presStyleLbl="fgAcc1" presStyleIdx="2" presStyleCnt="3">
        <dgm:presLayoutVars>
          <dgm:bulletEnabled val="1"/>
        </dgm:presLayoutVars>
      </dgm:prSet>
      <dgm:spPr/>
    </dgm:pt>
  </dgm:ptLst>
  <dgm:cxnLst>
    <dgm:cxn modelId="{8E2BC606-B115-432F-BB8A-3A229E0FF0F3}" srcId="{64265EF2-C535-4676-8E14-473746C8EBF7}" destId="{3DAEDDE5-6AA8-49AB-A3D6-EA68C7E71C24}" srcOrd="0" destOrd="0" parTransId="{4B841DCC-0B74-4E0C-8E38-5D2AF3DE5D75}" sibTransId="{5B4E5E2E-9E35-4418-8149-3EF635A58700}"/>
    <dgm:cxn modelId="{B0A3A307-4320-4B37-A936-A4E03E9E3A3B}" srcId="{E9A509D0-63E1-4FC9-BF7A-4A57238D9AD8}" destId="{A362AB5B-E814-41F7-94D1-DC84298D8B21}" srcOrd="2" destOrd="0" parTransId="{D865865A-4F7D-427D-938A-5029CBEA7B55}" sibTransId="{3912DC6A-1B9E-4AD2-97FD-49E6CFEB669F}"/>
    <dgm:cxn modelId="{1728EB09-2729-491D-BA10-C6C16B44461E}" srcId="{A362AB5B-E814-41F7-94D1-DC84298D8B21}" destId="{134CBDB3-73E2-451B-99E8-8E4006B178A8}" srcOrd="3" destOrd="0" parTransId="{BCCB9658-8097-44B8-B689-9FEA0936D195}" sibTransId="{6403B1B2-34BB-4A58-8313-3AA0A3EB0B4A}"/>
    <dgm:cxn modelId="{E35FC50A-4ECB-404E-8253-0EE566735344}" type="presOf" srcId="{14799837-9FFD-4D6C-8BCA-27E42D6FAFB5}" destId="{BA58EB02-4015-4223-BEF4-D3B742B3B2C1}" srcOrd="1" destOrd="0" presId="urn:microsoft.com/office/officeart/2005/8/layout/process3"/>
    <dgm:cxn modelId="{16FC360C-B99F-43C3-B3C9-AC1F1223B4FD}" type="presOf" srcId="{63BA6A23-1AF9-46F9-9174-02D01DF4D6A0}" destId="{DE46FFCD-8E2A-428C-A08A-7BE486F448BE}" srcOrd="0" destOrd="0" presId="urn:microsoft.com/office/officeart/2005/8/layout/process3"/>
    <dgm:cxn modelId="{5C410A21-B2DF-4928-A6FC-756B23DD01D9}" srcId="{64265EF2-C535-4676-8E14-473746C8EBF7}" destId="{80409E9E-4605-4F1E-AEE3-54F4E1D5E9E9}" srcOrd="4" destOrd="0" parTransId="{E5BB3BFE-72B4-42DA-BC4C-E01582F5DD7D}" sibTransId="{7DF24557-A199-4484-95C0-B1F107278A12}"/>
    <dgm:cxn modelId="{D420B822-629D-47F6-A75B-57CD6E3C3A16}" type="presOf" srcId="{14799837-9FFD-4D6C-8BCA-27E42D6FAFB5}" destId="{59CEC15E-B22E-4A62-82C6-639D44F83BAB}" srcOrd="0" destOrd="0" presId="urn:microsoft.com/office/officeart/2005/8/layout/process3"/>
    <dgm:cxn modelId="{65CE8824-1680-49B5-BC52-4D6694E11FE9}" type="presOf" srcId="{5C4ADDE8-A68A-4E66-AA45-414293B9EEC6}" destId="{CBE9A20D-4A8F-46EF-BFAB-34231A8C70EE}" srcOrd="0" destOrd="1" presId="urn:microsoft.com/office/officeart/2005/8/layout/process3"/>
    <dgm:cxn modelId="{820A3F28-AF11-4F34-8864-9254CBA57F12}" srcId="{A362AB5B-E814-41F7-94D1-DC84298D8B21}" destId="{A488F80C-BBB9-4CC7-8B1D-7BAD6DB37037}" srcOrd="2" destOrd="0" parTransId="{63B0047D-515C-4DE9-B628-C4D953A8C577}" sibTransId="{D83CFC44-868D-4F30-9FE2-D554FC46996E}"/>
    <dgm:cxn modelId="{9E607F2D-34C7-4174-B93C-7AECD5F35F19}" type="presOf" srcId="{A362AB5B-E814-41F7-94D1-DC84298D8B21}" destId="{05183B30-3EF5-4C84-A73A-1297A9F3D4A2}" srcOrd="1" destOrd="0" presId="urn:microsoft.com/office/officeart/2005/8/layout/process3"/>
    <dgm:cxn modelId="{90951E2E-AF25-474E-977A-D49A9E1F0FE0}" type="presOf" srcId="{E8561534-618A-4578-BDC7-6432ADCF61B6}" destId="{CBE9A20D-4A8F-46EF-BFAB-34231A8C70EE}" srcOrd="0" destOrd="0" presId="urn:microsoft.com/office/officeart/2005/8/layout/process3"/>
    <dgm:cxn modelId="{D4289630-F932-4E4C-80A1-52E761352BDB}" type="presOf" srcId="{80409E9E-4605-4F1E-AEE3-54F4E1D5E9E9}" destId="{572DE992-B472-4CC2-AA3D-B2324C918847}" srcOrd="0" destOrd="4" presId="urn:microsoft.com/office/officeart/2005/8/layout/process3"/>
    <dgm:cxn modelId="{0EADD73C-0B46-4CE1-A4A5-E012D1F1FEBD}" type="presOf" srcId="{64265EF2-C535-4676-8E14-473746C8EBF7}" destId="{FE1AA420-C724-4612-AAF3-B97ED3DACABC}" srcOrd="1" destOrd="0" presId="urn:microsoft.com/office/officeart/2005/8/layout/process3"/>
    <dgm:cxn modelId="{65D2735B-7E53-4A9A-B67E-70FC31089207}" type="presOf" srcId="{6A09ACFA-7F16-46E6-9F0C-A2E67691FB32}" destId="{9F7C7FDC-7EAE-49E6-BFC2-5D74ACDA9744}" srcOrd="0" destOrd="0" presId="urn:microsoft.com/office/officeart/2005/8/layout/process3"/>
    <dgm:cxn modelId="{DC1E7F60-409C-4278-B78D-7FEABF04B6A5}" srcId="{63BA6A23-1AF9-46F9-9174-02D01DF4D6A0}" destId="{E7F267D0-2D87-4CEB-993B-C1339A50A23B}" srcOrd="2" destOrd="0" parTransId="{D9DA8F8A-46F0-4936-8806-5D86B3E9D235}" sibTransId="{C91F7463-80AF-480E-8A70-04A45BBD2701}"/>
    <dgm:cxn modelId="{0DBF7262-7A86-496C-A6E7-1F067724784E}" srcId="{E9A509D0-63E1-4FC9-BF7A-4A57238D9AD8}" destId="{63BA6A23-1AF9-46F9-9174-02D01DF4D6A0}" srcOrd="0" destOrd="0" parTransId="{68E50184-ED38-48C7-B6CD-1B6A90C655F8}" sibTransId="{6A09ACFA-7F16-46E6-9F0C-A2E67691FB32}"/>
    <dgm:cxn modelId="{3F6E8B45-9A1D-42E0-ACE0-8A654AAD32B2}" type="presOf" srcId="{3DAEDDE5-6AA8-49AB-A3D6-EA68C7E71C24}" destId="{572DE992-B472-4CC2-AA3D-B2324C918847}" srcOrd="0" destOrd="0" presId="urn:microsoft.com/office/officeart/2005/8/layout/process3"/>
    <dgm:cxn modelId="{ABAEC146-10B6-466E-9C86-8CF595C71D3C}" type="presOf" srcId="{54D46CE2-56AD-4CCB-BEE8-CC29D06A85A7}" destId="{AF0DFC35-4513-440B-BBA4-7670F0755185}" srcOrd="0" destOrd="1" presId="urn:microsoft.com/office/officeart/2005/8/layout/process3"/>
    <dgm:cxn modelId="{D3E0B94B-F58B-4A29-B764-5A2FC83E5A2E}" srcId="{64265EF2-C535-4676-8E14-473746C8EBF7}" destId="{EF87158D-CFBF-44B7-8FD1-96070DE41683}" srcOrd="2" destOrd="0" parTransId="{66ACEA7E-1EE8-4405-9DD3-BA1363417F38}" sibTransId="{F4AE5C71-61A7-40E0-915A-486C21B60E67}"/>
    <dgm:cxn modelId="{A2E04772-A466-4547-8EB4-75AEC2E975D0}" type="presOf" srcId="{64265EF2-C535-4676-8E14-473746C8EBF7}" destId="{224295FB-9A0A-4635-B752-FC16DA150D0B}" srcOrd="0" destOrd="0" presId="urn:microsoft.com/office/officeart/2005/8/layout/process3"/>
    <dgm:cxn modelId="{4DF9B353-4C6B-4D9F-8129-80474762F8CF}" srcId="{63BA6A23-1AF9-46F9-9174-02D01DF4D6A0}" destId="{1A2A3BB8-E8EC-4EDD-81BA-8114B3EF15E8}" srcOrd="0" destOrd="0" parTransId="{9D6E602B-5494-4C07-B6F5-0B198444E97A}" sibTransId="{57A5747F-020A-4A61-9168-9FDFBE9287B1}"/>
    <dgm:cxn modelId="{F6B68776-D8D1-4838-8C95-3C88492023DC}" type="presOf" srcId="{63BA6A23-1AF9-46F9-9174-02D01DF4D6A0}" destId="{148360FE-8126-4460-985D-10D88C11B38B}" srcOrd="1" destOrd="0" presId="urn:microsoft.com/office/officeart/2005/8/layout/process3"/>
    <dgm:cxn modelId="{C5446281-32D6-4FF6-98E3-878EBE85A8BF}" srcId="{63BA6A23-1AF9-46F9-9174-02D01DF4D6A0}" destId="{54D46CE2-56AD-4CCB-BEE8-CC29D06A85A7}" srcOrd="1" destOrd="0" parTransId="{149A9E99-731D-4229-AB95-E2E4E78D6AD9}" sibTransId="{2F1A4782-D736-4069-8AB3-90752539B4AE}"/>
    <dgm:cxn modelId="{EE7FE592-A272-4349-BA4B-203A7317B8DF}" srcId="{64265EF2-C535-4676-8E14-473746C8EBF7}" destId="{6827EB90-2743-4C92-8870-62C17BC9FF06}" srcOrd="3" destOrd="0" parTransId="{E09B707E-B3AE-4E61-88EE-212BD9967599}" sibTransId="{F39E4F54-D2DF-440E-8C55-83D3147D061D}"/>
    <dgm:cxn modelId="{9F2A5F99-6DC6-4907-8B58-2911F68BB375}" type="presOf" srcId="{A362AB5B-E814-41F7-94D1-DC84298D8B21}" destId="{780FAA73-C2E6-47A9-BD04-196F1C692527}" srcOrd="0" destOrd="0" presId="urn:microsoft.com/office/officeart/2005/8/layout/process3"/>
    <dgm:cxn modelId="{A881E69C-30D7-4AA2-8D89-FD792A4CB0E7}" srcId="{E9A509D0-63E1-4FC9-BF7A-4A57238D9AD8}" destId="{64265EF2-C535-4676-8E14-473746C8EBF7}" srcOrd="1" destOrd="0" parTransId="{571EAF1A-1850-443A-8B06-8979D0EDFF13}" sibTransId="{14799837-9FFD-4D6C-8BCA-27E42D6FAFB5}"/>
    <dgm:cxn modelId="{D821929E-9290-4EE1-83C5-EF16FF7FBD41}" type="presOf" srcId="{1A2A3BB8-E8EC-4EDD-81BA-8114B3EF15E8}" destId="{AF0DFC35-4513-440B-BBA4-7670F0755185}" srcOrd="0" destOrd="0" presId="urn:microsoft.com/office/officeart/2005/8/layout/process3"/>
    <dgm:cxn modelId="{DC76699F-7BE7-4909-8922-14B9E8632A08}" type="presOf" srcId="{48590D5E-161C-4359-AF59-BD130622D043}" destId="{572DE992-B472-4CC2-AA3D-B2324C918847}" srcOrd="0" destOrd="1" presId="urn:microsoft.com/office/officeart/2005/8/layout/process3"/>
    <dgm:cxn modelId="{E92037A1-94F7-4940-9C4F-7844E5BF3F68}" type="presOf" srcId="{E9A509D0-63E1-4FC9-BF7A-4A57238D9AD8}" destId="{AA97B74B-3892-4ABA-B667-ABE7C6D7E47F}" srcOrd="0" destOrd="0" presId="urn:microsoft.com/office/officeart/2005/8/layout/process3"/>
    <dgm:cxn modelId="{F9DE76A4-3EA1-4B31-B7BA-3D1D190406FD}" type="presOf" srcId="{EF87158D-CFBF-44B7-8FD1-96070DE41683}" destId="{572DE992-B472-4CC2-AA3D-B2324C918847}" srcOrd="0" destOrd="2" presId="urn:microsoft.com/office/officeart/2005/8/layout/process3"/>
    <dgm:cxn modelId="{489DB7AD-BC95-4FAF-8AC3-02FCEE032593}" type="presOf" srcId="{6A09ACFA-7F16-46E6-9F0C-A2E67691FB32}" destId="{B9911944-D625-456E-8535-A219294B7FD0}" srcOrd="1" destOrd="0" presId="urn:microsoft.com/office/officeart/2005/8/layout/process3"/>
    <dgm:cxn modelId="{686DCDB6-E20E-4B54-BB01-8EE99496C71A}" srcId="{64265EF2-C535-4676-8E14-473746C8EBF7}" destId="{48590D5E-161C-4359-AF59-BD130622D043}" srcOrd="1" destOrd="0" parTransId="{E9C35196-18B2-4F0C-A98B-0D68CA893486}" sibTransId="{1BBA015F-EEAA-4027-89FC-5F45AD551795}"/>
    <dgm:cxn modelId="{313E47BD-E1BC-4DBC-8514-C4979F1A7DA9}" type="presOf" srcId="{E7F267D0-2D87-4CEB-993B-C1339A50A23B}" destId="{AF0DFC35-4513-440B-BBA4-7670F0755185}" srcOrd="0" destOrd="2" presId="urn:microsoft.com/office/officeart/2005/8/layout/process3"/>
    <dgm:cxn modelId="{275F00CC-E83D-4F48-A535-3A158AAA1E52}" type="presOf" srcId="{134CBDB3-73E2-451B-99E8-8E4006B178A8}" destId="{CBE9A20D-4A8F-46EF-BFAB-34231A8C70EE}" srcOrd="0" destOrd="3" presId="urn:microsoft.com/office/officeart/2005/8/layout/process3"/>
    <dgm:cxn modelId="{5E2890D7-BAFF-4E15-A539-4B87D3E69D9D}" type="presOf" srcId="{A488F80C-BBB9-4CC7-8B1D-7BAD6DB37037}" destId="{CBE9A20D-4A8F-46EF-BFAB-34231A8C70EE}" srcOrd="0" destOrd="2" presId="urn:microsoft.com/office/officeart/2005/8/layout/process3"/>
    <dgm:cxn modelId="{4B3FDDE4-D10D-45F9-BC31-F2ED58015001}" srcId="{A362AB5B-E814-41F7-94D1-DC84298D8B21}" destId="{E8561534-618A-4578-BDC7-6432ADCF61B6}" srcOrd="0" destOrd="0" parTransId="{9659AB6E-9A17-4B7C-9FC7-38251ABB95E9}" sibTransId="{2AEB31A1-1360-4BA0-9C63-192A7DDE6E3D}"/>
    <dgm:cxn modelId="{9507A5F3-3842-4168-8AFF-532E7E5971BF}" type="presOf" srcId="{6827EB90-2743-4C92-8870-62C17BC9FF06}" destId="{572DE992-B472-4CC2-AA3D-B2324C918847}" srcOrd="0" destOrd="3" presId="urn:microsoft.com/office/officeart/2005/8/layout/process3"/>
    <dgm:cxn modelId="{7792C8F8-74BE-4534-A074-214982F98EE3}" srcId="{A362AB5B-E814-41F7-94D1-DC84298D8B21}" destId="{5C4ADDE8-A68A-4E66-AA45-414293B9EEC6}" srcOrd="1" destOrd="0" parTransId="{223EB9D1-B16A-466F-BC69-4C980E6DE83C}" sibTransId="{B52D736D-CE6A-4D6C-A463-C54E06689926}"/>
    <dgm:cxn modelId="{B538262B-D314-4E8A-97D1-4750566F25D3}" type="presParOf" srcId="{AA97B74B-3892-4ABA-B667-ABE7C6D7E47F}" destId="{A1FD199E-3722-44A9-9888-F155CFBED024}" srcOrd="0" destOrd="0" presId="urn:microsoft.com/office/officeart/2005/8/layout/process3"/>
    <dgm:cxn modelId="{39679C8B-65B6-4EFE-8FF3-CDC89AC57880}" type="presParOf" srcId="{A1FD199E-3722-44A9-9888-F155CFBED024}" destId="{DE46FFCD-8E2A-428C-A08A-7BE486F448BE}" srcOrd="0" destOrd="0" presId="urn:microsoft.com/office/officeart/2005/8/layout/process3"/>
    <dgm:cxn modelId="{C5011004-9A31-4DE1-89AA-992C8A404DA1}" type="presParOf" srcId="{A1FD199E-3722-44A9-9888-F155CFBED024}" destId="{148360FE-8126-4460-985D-10D88C11B38B}" srcOrd="1" destOrd="0" presId="urn:microsoft.com/office/officeart/2005/8/layout/process3"/>
    <dgm:cxn modelId="{A8D642CD-405A-45B3-87EF-B53C1E1225FE}" type="presParOf" srcId="{A1FD199E-3722-44A9-9888-F155CFBED024}" destId="{AF0DFC35-4513-440B-BBA4-7670F0755185}" srcOrd="2" destOrd="0" presId="urn:microsoft.com/office/officeart/2005/8/layout/process3"/>
    <dgm:cxn modelId="{BD95B859-3E3D-4684-8ACF-792F9E59DE0A}" type="presParOf" srcId="{AA97B74B-3892-4ABA-B667-ABE7C6D7E47F}" destId="{9F7C7FDC-7EAE-49E6-BFC2-5D74ACDA9744}" srcOrd="1" destOrd="0" presId="urn:microsoft.com/office/officeart/2005/8/layout/process3"/>
    <dgm:cxn modelId="{4C36EF50-56C4-4FE6-BFB0-6BECF3FBD159}" type="presParOf" srcId="{9F7C7FDC-7EAE-49E6-BFC2-5D74ACDA9744}" destId="{B9911944-D625-456E-8535-A219294B7FD0}" srcOrd="0" destOrd="0" presId="urn:microsoft.com/office/officeart/2005/8/layout/process3"/>
    <dgm:cxn modelId="{B54C74FE-A670-4830-8137-1A1476F188D8}" type="presParOf" srcId="{AA97B74B-3892-4ABA-B667-ABE7C6D7E47F}" destId="{51DCE4B7-F342-476A-8577-9D3B6A63DA05}" srcOrd="2" destOrd="0" presId="urn:microsoft.com/office/officeart/2005/8/layout/process3"/>
    <dgm:cxn modelId="{781AA643-9C67-4286-AA27-8919DBB96CEE}" type="presParOf" srcId="{51DCE4B7-F342-476A-8577-9D3B6A63DA05}" destId="{224295FB-9A0A-4635-B752-FC16DA150D0B}" srcOrd="0" destOrd="0" presId="urn:microsoft.com/office/officeart/2005/8/layout/process3"/>
    <dgm:cxn modelId="{A6FCED3B-55CF-49A1-B6F2-2F36FA46B119}" type="presParOf" srcId="{51DCE4B7-F342-476A-8577-9D3B6A63DA05}" destId="{FE1AA420-C724-4612-AAF3-B97ED3DACABC}" srcOrd="1" destOrd="0" presId="urn:microsoft.com/office/officeart/2005/8/layout/process3"/>
    <dgm:cxn modelId="{A1BFE828-BC58-476D-9ADC-5AF56E857106}" type="presParOf" srcId="{51DCE4B7-F342-476A-8577-9D3B6A63DA05}" destId="{572DE992-B472-4CC2-AA3D-B2324C918847}" srcOrd="2" destOrd="0" presId="urn:microsoft.com/office/officeart/2005/8/layout/process3"/>
    <dgm:cxn modelId="{89D517D9-F5B7-4196-958D-3CC654BC2CF5}" type="presParOf" srcId="{AA97B74B-3892-4ABA-B667-ABE7C6D7E47F}" destId="{59CEC15E-B22E-4A62-82C6-639D44F83BAB}" srcOrd="3" destOrd="0" presId="urn:microsoft.com/office/officeart/2005/8/layout/process3"/>
    <dgm:cxn modelId="{4743AE12-F0FE-45F8-B539-E6E55AA0871F}" type="presParOf" srcId="{59CEC15E-B22E-4A62-82C6-639D44F83BAB}" destId="{BA58EB02-4015-4223-BEF4-D3B742B3B2C1}" srcOrd="0" destOrd="0" presId="urn:microsoft.com/office/officeart/2005/8/layout/process3"/>
    <dgm:cxn modelId="{995E80C9-B95B-4891-9BB6-18FFBBFBB2A8}" type="presParOf" srcId="{AA97B74B-3892-4ABA-B667-ABE7C6D7E47F}" destId="{5201C5B8-2713-497B-8F37-3D3E823A7135}" srcOrd="4" destOrd="0" presId="urn:microsoft.com/office/officeart/2005/8/layout/process3"/>
    <dgm:cxn modelId="{00BB412A-90BF-40A2-9811-07D1F0AF75C3}" type="presParOf" srcId="{5201C5B8-2713-497B-8F37-3D3E823A7135}" destId="{780FAA73-C2E6-47A9-BD04-196F1C692527}" srcOrd="0" destOrd="0" presId="urn:microsoft.com/office/officeart/2005/8/layout/process3"/>
    <dgm:cxn modelId="{DE04D5BD-6F89-4BCB-A4AA-82E0E50A53E4}" type="presParOf" srcId="{5201C5B8-2713-497B-8F37-3D3E823A7135}" destId="{05183B30-3EF5-4C84-A73A-1297A9F3D4A2}" srcOrd="1" destOrd="0" presId="urn:microsoft.com/office/officeart/2005/8/layout/process3"/>
    <dgm:cxn modelId="{E4AF1A40-B197-4E0F-8ABA-02CC0EA6B682}" type="presParOf" srcId="{5201C5B8-2713-497B-8F37-3D3E823A7135}" destId="{CBE9A20D-4A8F-46EF-BFAB-34231A8C70EE}"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31402DF-2CBD-4777-B367-3FBA9FB12AA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A7F8636B-9F8E-475C-9E69-4C95DCCECFD5}">
      <dgm:prSet phldrT="[Text]"/>
      <dgm:spPr/>
      <dgm:t>
        <a:bodyPr/>
        <a:lstStyle/>
        <a:p>
          <a:r>
            <a:rPr lang="en-US" b="1" i="0" dirty="0"/>
            <a:t>Scope of Testing</a:t>
          </a:r>
          <a:endParaRPr lang="en-US" b="1" dirty="0"/>
        </a:p>
      </dgm:t>
    </dgm:pt>
    <dgm:pt modelId="{798733E9-4053-420C-863E-B8F9AAE38D23}" type="parTrans" cxnId="{71D62D5D-CA06-479A-AC5A-1AA2732B0B9D}">
      <dgm:prSet/>
      <dgm:spPr/>
      <dgm:t>
        <a:bodyPr/>
        <a:lstStyle/>
        <a:p>
          <a:endParaRPr lang="en-US"/>
        </a:p>
      </dgm:t>
    </dgm:pt>
    <dgm:pt modelId="{3EF5DF62-DD62-41AF-9BF8-6CC4CBF90AD1}" type="sibTrans" cxnId="{71D62D5D-CA06-479A-AC5A-1AA2732B0B9D}">
      <dgm:prSet/>
      <dgm:spPr/>
      <dgm:t>
        <a:bodyPr/>
        <a:lstStyle/>
        <a:p>
          <a:endParaRPr lang="en-US"/>
        </a:p>
      </dgm:t>
    </dgm:pt>
    <dgm:pt modelId="{3AE4BA68-CDCF-4F1F-8FC6-4455F958D29D}">
      <dgm:prSet phldrT="[Text]" custT="1"/>
      <dgm:spPr/>
      <dgm:t>
        <a:bodyPr/>
        <a:lstStyle/>
        <a:p>
          <a:r>
            <a:rPr lang="en-US" sz="1800" b="0" i="0" dirty="0">
              <a:solidFill>
                <a:srgbClr val="000000"/>
              </a:solidFill>
            </a:rPr>
            <a:t>Contains the software components (hardware, software, middleware) to be tested and those that will not be tested.</a:t>
          </a:r>
          <a:endParaRPr lang="en-US" sz="1800" b="0" dirty="0">
            <a:solidFill>
              <a:srgbClr val="000000"/>
            </a:solidFill>
          </a:endParaRPr>
        </a:p>
      </dgm:t>
    </dgm:pt>
    <dgm:pt modelId="{A1ED278C-DF05-4D7E-956E-8C291390A2D2}" type="parTrans" cxnId="{136B88CD-90A7-44E6-ACF6-4F799DFAE11F}">
      <dgm:prSet/>
      <dgm:spPr/>
      <dgm:t>
        <a:bodyPr/>
        <a:lstStyle/>
        <a:p>
          <a:endParaRPr lang="en-US"/>
        </a:p>
      </dgm:t>
    </dgm:pt>
    <dgm:pt modelId="{F59A4AE2-B293-48B6-B769-E10DC3946867}" type="sibTrans" cxnId="{136B88CD-90A7-44E6-ACF6-4F799DFAE11F}">
      <dgm:prSet/>
      <dgm:spPr/>
      <dgm:t>
        <a:bodyPr/>
        <a:lstStyle/>
        <a:p>
          <a:endParaRPr lang="en-US"/>
        </a:p>
      </dgm:t>
    </dgm:pt>
    <dgm:pt modelId="{B2F70343-7B09-4D0D-9C84-01AD1A991FB6}">
      <dgm:prSet phldrT="[Text]"/>
      <dgm:spPr/>
      <dgm:t>
        <a:bodyPr/>
        <a:lstStyle/>
        <a:p>
          <a:r>
            <a:rPr lang="en-US" b="1" dirty="0"/>
            <a:t>Type of Testing</a:t>
          </a:r>
        </a:p>
      </dgm:t>
    </dgm:pt>
    <dgm:pt modelId="{0890FAA0-4C70-4922-9DB9-CFEFB93F5FA3}" type="parTrans" cxnId="{81F97392-B18D-43B3-850F-70EEDF72A9C2}">
      <dgm:prSet/>
      <dgm:spPr/>
      <dgm:t>
        <a:bodyPr/>
        <a:lstStyle/>
        <a:p>
          <a:endParaRPr lang="en-US"/>
        </a:p>
      </dgm:t>
    </dgm:pt>
    <dgm:pt modelId="{0280DF0C-A2FA-4CEE-BF9F-DCA1CCE6CDE8}" type="sibTrans" cxnId="{81F97392-B18D-43B3-850F-70EEDF72A9C2}">
      <dgm:prSet/>
      <dgm:spPr/>
      <dgm:t>
        <a:bodyPr/>
        <a:lstStyle/>
        <a:p>
          <a:endParaRPr lang="en-US"/>
        </a:p>
      </dgm:t>
    </dgm:pt>
    <dgm:pt modelId="{D813C7BE-123A-42A4-A2C0-C650C45D344B}">
      <dgm:prSet phldrT="[Text]" custT="1"/>
      <dgm:spPr/>
      <dgm:t>
        <a:bodyPr/>
        <a:lstStyle/>
        <a:p>
          <a:r>
            <a:rPr lang="en-US" sz="1800" b="0" i="0" dirty="0">
              <a:solidFill>
                <a:srgbClr val="000000"/>
              </a:solidFill>
            </a:rPr>
            <a:t>Describes the types of tests to be used in the project. This is necessary since each test identifies specific types of bugs.</a:t>
          </a:r>
          <a:endParaRPr lang="en-US" sz="1800" dirty="0">
            <a:solidFill>
              <a:srgbClr val="000000"/>
            </a:solidFill>
          </a:endParaRPr>
        </a:p>
      </dgm:t>
    </dgm:pt>
    <dgm:pt modelId="{C5860523-115D-4DAB-AF21-69224D8E346A}" type="parTrans" cxnId="{5B1F7561-1E85-4F64-9139-D8BB685BC945}">
      <dgm:prSet/>
      <dgm:spPr/>
      <dgm:t>
        <a:bodyPr/>
        <a:lstStyle/>
        <a:p>
          <a:endParaRPr lang="en-US"/>
        </a:p>
      </dgm:t>
    </dgm:pt>
    <dgm:pt modelId="{A3BE3BC8-46D0-42B4-84C3-9BD0D58FED42}" type="sibTrans" cxnId="{5B1F7561-1E85-4F64-9139-D8BB685BC945}">
      <dgm:prSet/>
      <dgm:spPr/>
      <dgm:t>
        <a:bodyPr/>
        <a:lstStyle/>
        <a:p>
          <a:endParaRPr lang="en-US"/>
        </a:p>
      </dgm:t>
    </dgm:pt>
    <dgm:pt modelId="{7C26E791-01B3-43CA-AEC7-47ED3DDF68FB}">
      <dgm:prSet phldrT="[Text]"/>
      <dgm:spPr/>
      <dgm:t>
        <a:bodyPr/>
        <a:lstStyle/>
        <a:p>
          <a:r>
            <a:rPr lang="en-US" b="1" i="0" dirty="0"/>
            <a:t>Risks and Issues</a:t>
          </a:r>
          <a:endParaRPr lang="en-US" b="1" dirty="0"/>
        </a:p>
      </dgm:t>
    </dgm:pt>
    <dgm:pt modelId="{0763C061-B0D5-45D6-A303-B9E585F460D5}" type="parTrans" cxnId="{62F55A92-4E8C-489F-BD77-FB31A697436C}">
      <dgm:prSet/>
      <dgm:spPr/>
      <dgm:t>
        <a:bodyPr/>
        <a:lstStyle/>
        <a:p>
          <a:endParaRPr lang="en-US"/>
        </a:p>
      </dgm:t>
    </dgm:pt>
    <dgm:pt modelId="{763E8B20-9CF8-454C-882A-3D24A00FB9A1}" type="sibTrans" cxnId="{62F55A92-4E8C-489F-BD77-FB31A697436C}">
      <dgm:prSet/>
      <dgm:spPr/>
      <dgm:t>
        <a:bodyPr/>
        <a:lstStyle/>
        <a:p>
          <a:endParaRPr lang="en-US"/>
        </a:p>
      </dgm:t>
    </dgm:pt>
    <dgm:pt modelId="{537B1A5E-7A52-4A51-BA8F-2D894AFF66CD}">
      <dgm:prSet phldrT="[Text]" custT="1"/>
      <dgm:spPr/>
      <dgm:t>
        <a:bodyPr/>
        <a:lstStyle/>
        <a:p>
          <a:r>
            <a:rPr lang="en-US" sz="1600" b="0" i="0" dirty="0">
              <a:solidFill>
                <a:srgbClr val="000000"/>
              </a:solidFill>
            </a:rPr>
            <a:t>Describes all possible risks that may occur during testing – tight deadlines, insufficient management, inadequate or erroneous budget estimate – as well as the effect of these risks on the product or business.</a:t>
          </a:r>
          <a:endParaRPr lang="en-US" sz="1600" dirty="0">
            <a:solidFill>
              <a:srgbClr val="000000"/>
            </a:solidFill>
          </a:endParaRPr>
        </a:p>
      </dgm:t>
    </dgm:pt>
    <dgm:pt modelId="{CE1DFF5E-F4FB-40AB-89D9-F0B4E0DF71CF}" type="parTrans" cxnId="{A08CDB00-E5DF-4D20-8F68-E83EF7090027}">
      <dgm:prSet/>
      <dgm:spPr/>
      <dgm:t>
        <a:bodyPr/>
        <a:lstStyle/>
        <a:p>
          <a:endParaRPr lang="en-US"/>
        </a:p>
      </dgm:t>
    </dgm:pt>
    <dgm:pt modelId="{89E1FE9F-A300-4926-B6F4-64E5FF2140D0}" type="sibTrans" cxnId="{A08CDB00-E5DF-4D20-8F68-E83EF7090027}">
      <dgm:prSet/>
      <dgm:spPr/>
      <dgm:t>
        <a:bodyPr/>
        <a:lstStyle/>
        <a:p>
          <a:endParaRPr lang="en-US"/>
        </a:p>
      </dgm:t>
    </dgm:pt>
    <dgm:pt modelId="{D55729AF-0DF9-42D5-9C76-34AC74B52580}">
      <dgm:prSet phldrT="[Text]"/>
      <dgm:spPr/>
      <dgm:t>
        <a:bodyPr/>
        <a:lstStyle/>
        <a:p>
          <a:r>
            <a:rPr lang="en-US" b="1" i="0" dirty="0"/>
            <a:t>Test Logistics</a:t>
          </a:r>
          <a:endParaRPr lang="en-US" dirty="0"/>
        </a:p>
      </dgm:t>
    </dgm:pt>
    <dgm:pt modelId="{21EFC501-79B0-41BC-9CB2-5B013003CCD3}" type="parTrans" cxnId="{662483DE-8D9F-4A3A-B1DB-E979FAF7DC72}">
      <dgm:prSet/>
      <dgm:spPr/>
      <dgm:t>
        <a:bodyPr/>
        <a:lstStyle/>
        <a:p>
          <a:endParaRPr lang="en-US"/>
        </a:p>
      </dgm:t>
    </dgm:pt>
    <dgm:pt modelId="{EF5700F9-30CE-47F5-98D6-5331147C40F9}" type="sibTrans" cxnId="{662483DE-8D9F-4A3A-B1DB-E979FAF7DC72}">
      <dgm:prSet/>
      <dgm:spPr/>
      <dgm:t>
        <a:bodyPr/>
        <a:lstStyle/>
        <a:p>
          <a:endParaRPr lang="en-US"/>
        </a:p>
      </dgm:t>
    </dgm:pt>
    <dgm:pt modelId="{9FCCA59D-B592-4CCD-A31B-9EA0557A8CDD}">
      <dgm:prSet custT="1"/>
      <dgm:spPr/>
      <dgm:t>
        <a:bodyPr/>
        <a:lstStyle/>
        <a:p>
          <a:r>
            <a:rPr lang="en-US" sz="1800" b="0" i="0" dirty="0">
              <a:solidFill>
                <a:srgbClr val="000000"/>
              </a:solidFill>
            </a:rPr>
            <a:t>Mentions the names of testers (or their skills) as well as the tests to be run by them. This section also includes the tools and the schedule laid out for testing.</a:t>
          </a:r>
          <a:endParaRPr lang="en-US" sz="1800" dirty="0">
            <a:solidFill>
              <a:srgbClr val="000000"/>
            </a:solidFill>
          </a:endParaRPr>
        </a:p>
      </dgm:t>
    </dgm:pt>
    <dgm:pt modelId="{61EC0D92-0AC6-4FCD-94EC-26EE624D8101}" type="parTrans" cxnId="{962C10F1-8BC2-4F42-B5F1-228454323134}">
      <dgm:prSet/>
      <dgm:spPr/>
      <dgm:t>
        <a:bodyPr/>
        <a:lstStyle/>
        <a:p>
          <a:endParaRPr lang="en-US"/>
        </a:p>
      </dgm:t>
    </dgm:pt>
    <dgm:pt modelId="{3DE76DFD-F981-4691-A11E-D82EE0D67675}" type="sibTrans" cxnId="{962C10F1-8BC2-4F42-B5F1-228454323134}">
      <dgm:prSet/>
      <dgm:spPr/>
      <dgm:t>
        <a:bodyPr/>
        <a:lstStyle/>
        <a:p>
          <a:endParaRPr lang="en-US"/>
        </a:p>
      </dgm:t>
    </dgm:pt>
    <dgm:pt modelId="{CD3B0D5D-CDEA-411F-9043-16AF259FA25D}" type="pres">
      <dgm:prSet presAssocID="{D31402DF-2CBD-4777-B367-3FBA9FB12AAC}" presName="Name0" presStyleCnt="0">
        <dgm:presLayoutVars>
          <dgm:dir/>
          <dgm:animLvl val="lvl"/>
          <dgm:resizeHandles val="exact"/>
        </dgm:presLayoutVars>
      </dgm:prSet>
      <dgm:spPr/>
    </dgm:pt>
    <dgm:pt modelId="{3CC38D71-6C13-4370-98D7-0555301DB8E2}" type="pres">
      <dgm:prSet presAssocID="{A7F8636B-9F8E-475C-9E69-4C95DCCECFD5}" presName="composite" presStyleCnt="0"/>
      <dgm:spPr/>
    </dgm:pt>
    <dgm:pt modelId="{591B740F-5344-4971-8C98-9E92DEFAFDBD}" type="pres">
      <dgm:prSet presAssocID="{A7F8636B-9F8E-475C-9E69-4C95DCCECFD5}" presName="parTx" presStyleLbl="alignNode1" presStyleIdx="0" presStyleCnt="4">
        <dgm:presLayoutVars>
          <dgm:chMax val="0"/>
          <dgm:chPref val="0"/>
          <dgm:bulletEnabled val="1"/>
        </dgm:presLayoutVars>
      </dgm:prSet>
      <dgm:spPr/>
    </dgm:pt>
    <dgm:pt modelId="{58C47E67-CBD3-4E54-B4D5-12EC82C62975}" type="pres">
      <dgm:prSet presAssocID="{A7F8636B-9F8E-475C-9E69-4C95DCCECFD5}" presName="desTx" presStyleLbl="alignAccFollowNode1" presStyleIdx="0" presStyleCnt="4">
        <dgm:presLayoutVars>
          <dgm:bulletEnabled val="1"/>
        </dgm:presLayoutVars>
      </dgm:prSet>
      <dgm:spPr/>
    </dgm:pt>
    <dgm:pt modelId="{66F9B5F9-EBBF-4669-8937-55D9CC9E21BC}" type="pres">
      <dgm:prSet presAssocID="{3EF5DF62-DD62-41AF-9BF8-6CC4CBF90AD1}" presName="space" presStyleCnt="0"/>
      <dgm:spPr/>
    </dgm:pt>
    <dgm:pt modelId="{FA5E3AE0-1621-4DD5-9FD6-12724ECB002B}" type="pres">
      <dgm:prSet presAssocID="{B2F70343-7B09-4D0D-9C84-01AD1A991FB6}" presName="composite" presStyleCnt="0"/>
      <dgm:spPr/>
    </dgm:pt>
    <dgm:pt modelId="{CDC98817-4393-4284-936B-653143CF3B91}" type="pres">
      <dgm:prSet presAssocID="{B2F70343-7B09-4D0D-9C84-01AD1A991FB6}" presName="parTx" presStyleLbl="alignNode1" presStyleIdx="1" presStyleCnt="4">
        <dgm:presLayoutVars>
          <dgm:chMax val="0"/>
          <dgm:chPref val="0"/>
          <dgm:bulletEnabled val="1"/>
        </dgm:presLayoutVars>
      </dgm:prSet>
      <dgm:spPr/>
    </dgm:pt>
    <dgm:pt modelId="{03611A7B-798E-4D04-BAB7-4B26028DE7EB}" type="pres">
      <dgm:prSet presAssocID="{B2F70343-7B09-4D0D-9C84-01AD1A991FB6}" presName="desTx" presStyleLbl="alignAccFollowNode1" presStyleIdx="1" presStyleCnt="4">
        <dgm:presLayoutVars>
          <dgm:bulletEnabled val="1"/>
        </dgm:presLayoutVars>
      </dgm:prSet>
      <dgm:spPr/>
    </dgm:pt>
    <dgm:pt modelId="{B466EF16-D43D-4664-9055-F6D8DC7CD459}" type="pres">
      <dgm:prSet presAssocID="{0280DF0C-A2FA-4CEE-BF9F-DCA1CCE6CDE8}" presName="space" presStyleCnt="0"/>
      <dgm:spPr/>
    </dgm:pt>
    <dgm:pt modelId="{39F55666-434D-4EC2-91F4-D7F2C2152255}" type="pres">
      <dgm:prSet presAssocID="{7C26E791-01B3-43CA-AEC7-47ED3DDF68FB}" presName="composite" presStyleCnt="0"/>
      <dgm:spPr/>
    </dgm:pt>
    <dgm:pt modelId="{D47F51AA-C81D-4D06-91AF-3B06D9F39433}" type="pres">
      <dgm:prSet presAssocID="{7C26E791-01B3-43CA-AEC7-47ED3DDF68FB}" presName="parTx" presStyleLbl="alignNode1" presStyleIdx="2" presStyleCnt="4">
        <dgm:presLayoutVars>
          <dgm:chMax val="0"/>
          <dgm:chPref val="0"/>
          <dgm:bulletEnabled val="1"/>
        </dgm:presLayoutVars>
      </dgm:prSet>
      <dgm:spPr/>
    </dgm:pt>
    <dgm:pt modelId="{124236E2-3323-4131-9EF7-573FA84DE99F}" type="pres">
      <dgm:prSet presAssocID="{7C26E791-01B3-43CA-AEC7-47ED3DDF68FB}" presName="desTx" presStyleLbl="alignAccFollowNode1" presStyleIdx="2" presStyleCnt="4">
        <dgm:presLayoutVars>
          <dgm:bulletEnabled val="1"/>
        </dgm:presLayoutVars>
      </dgm:prSet>
      <dgm:spPr/>
    </dgm:pt>
    <dgm:pt modelId="{E283C6C5-75B3-4B2B-BD0F-B473E0E372D5}" type="pres">
      <dgm:prSet presAssocID="{763E8B20-9CF8-454C-882A-3D24A00FB9A1}" presName="space" presStyleCnt="0"/>
      <dgm:spPr/>
    </dgm:pt>
    <dgm:pt modelId="{80F81DD3-16EB-4E7F-80BC-515356DC4B39}" type="pres">
      <dgm:prSet presAssocID="{D55729AF-0DF9-42D5-9C76-34AC74B52580}" presName="composite" presStyleCnt="0"/>
      <dgm:spPr/>
    </dgm:pt>
    <dgm:pt modelId="{DE9FC908-7D34-466F-A4D2-862825CBCA69}" type="pres">
      <dgm:prSet presAssocID="{D55729AF-0DF9-42D5-9C76-34AC74B52580}" presName="parTx" presStyleLbl="alignNode1" presStyleIdx="3" presStyleCnt="4">
        <dgm:presLayoutVars>
          <dgm:chMax val="0"/>
          <dgm:chPref val="0"/>
          <dgm:bulletEnabled val="1"/>
        </dgm:presLayoutVars>
      </dgm:prSet>
      <dgm:spPr/>
    </dgm:pt>
    <dgm:pt modelId="{3F237855-4815-45D0-88DE-A78D8BD026F9}" type="pres">
      <dgm:prSet presAssocID="{D55729AF-0DF9-42D5-9C76-34AC74B52580}" presName="desTx" presStyleLbl="alignAccFollowNode1" presStyleIdx="3" presStyleCnt="4">
        <dgm:presLayoutVars>
          <dgm:bulletEnabled val="1"/>
        </dgm:presLayoutVars>
      </dgm:prSet>
      <dgm:spPr/>
    </dgm:pt>
  </dgm:ptLst>
  <dgm:cxnLst>
    <dgm:cxn modelId="{A08CDB00-E5DF-4D20-8F68-E83EF7090027}" srcId="{7C26E791-01B3-43CA-AEC7-47ED3DDF68FB}" destId="{537B1A5E-7A52-4A51-BA8F-2D894AFF66CD}" srcOrd="0" destOrd="0" parTransId="{CE1DFF5E-F4FB-40AB-89D9-F0B4E0DF71CF}" sibTransId="{89E1FE9F-A300-4926-B6F4-64E5FF2140D0}"/>
    <dgm:cxn modelId="{68D3170D-67A2-44B4-8184-644CBFF6128D}" type="presOf" srcId="{D31402DF-2CBD-4777-B367-3FBA9FB12AAC}" destId="{CD3B0D5D-CDEA-411F-9043-16AF259FA25D}" srcOrd="0" destOrd="0" presId="urn:microsoft.com/office/officeart/2005/8/layout/hList1"/>
    <dgm:cxn modelId="{C9E6E910-94A2-4098-AF4E-A2CC90E6A751}" type="presOf" srcId="{3AE4BA68-CDCF-4F1F-8FC6-4455F958D29D}" destId="{58C47E67-CBD3-4E54-B4D5-12EC82C62975}" srcOrd="0" destOrd="0" presId="urn:microsoft.com/office/officeart/2005/8/layout/hList1"/>
    <dgm:cxn modelId="{24075B1B-2710-4313-BDCF-0F3D08EE8114}" type="presOf" srcId="{9FCCA59D-B592-4CCD-A31B-9EA0557A8CDD}" destId="{3F237855-4815-45D0-88DE-A78D8BD026F9}" srcOrd="0" destOrd="0" presId="urn:microsoft.com/office/officeart/2005/8/layout/hList1"/>
    <dgm:cxn modelId="{7D62C523-C7B4-4BC1-8A25-2988AC3B456C}" type="presOf" srcId="{A7F8636B-9F8E-475C-9E69-4C95DCCECFD5}" destId="{591B740F-5344-4971-8C98-9E92DEFAFDBD}" srcOrd="0" destOrd="0" presId="urn:microsoft.com/office/officeart/2005/8/layout/hList1"/>
    <dgm:cxn modelId="{0E4EBA36-70C6-4ADD-AEA3-158E737BC068}" type="presOf" srcId="{D813C7BE-123A-42A4-A2C0-C650C45D344B}" destId="{03611A7B-798E-4D04-BAB7-4B26028DE7EB}" srcOrd="0" destOrd="0" presId="urn:microsoft.com/office/officeart/2005/8/layout/hList1"/>
    <dgm:cxn modelId="{71D62D5D-CA06-479A-AC5A-1AA2732B0B9D}" srcId="{D31402DF-2CBD-4777-B367-3FBA9FB12AAC}" destId="{A7F8636B-9F8E-475C-9E69-4C95DCCECFD5}" srcOrd="0" destOrd="0" parTransId="{798733E9-4053-420C-863E-B8F9AAE38D23}" sibTransId="{3EF5DF62-DD62-41AF-9BF8-6CC4CBF90AD1}"/>
    <dgm:cxn modelId="{5B1F7561-1E85-4F64-9139-D8BB685BC945}" srcId="{B2F70343-7B09-4D0D-9C84-01AD1A991FB6}" destId="{D813C7BE-123A-42A4-A2C0-C650C45D344B}" srcOrd="0" destOrd="0" parTransId="{C5860523-115D-4DAB-AF21-69224D8E346A}" sibTransId="{A3BE3BC8-46D0-42B4-84C3-9BD0D58FED42}"/>
    <dgm:cxn modelId="{59E7D863-2BF9-4A90-81F6-8F244D7CE522}" type="presOf" srcId="{7C26E791-01B3-43CA-AEC7-47ED3DDF68FB}" destId="{D47F51AA-C81D-4D06-91AF-3B06D9F39433}" srcOrd="0" destOrd="0" presId="urn:microsoft.com/office/officeart/2005/8/layout/hList1"/>
    <dgm:cxn modelId="{6B416D77-815D-41BD-8555-264F5C1C77D3}" type="presOf" srcId="{D55729AF-0DF9-42D5-9C76-34AC74B52580}" destId="{DE9FC908-7D34-466F-A4D2-862825CBCA69}" srcOrd="0" destOrd="0" presId="urn:microsoft.com/office/officeart/2005/8/layout/hList1"/>
    <dgm:cxn modelId="{BB0B447F-A745-45CB-9A97-65AD338EFDE8}" type="presOf" srcId="{B2F70343-7B09-4D0D-9C84-01AD1A991FB6}" destId="{CDC98817-4393-4284-936B-653143CF3B91}" srcOrd="0" destOrd="0" presId="urn:microsoft.com/office/officeart/2005/8/layout/hList1"/>
    <dgm:cxn modelId="{81F97392-B18D-43B3-850F-70EEDF72A9C2}" srcId="{D31402DF-2CBD-4777-B367-3FBA9FB12AAC}" destId="{B2F70343-7B09-4D0D-9C84-01AD1A991FB6}" srcOrd="1" destOrd="0" parTransId="{0890FAA0-4C70-4922-9DB9-CFEFB93F5FA3}" sibTransId="{0280DF0C-A2FA-4CEE-BF9F-DCA1CCE6CDE8}"/>
    <dgm:cxn modelId="{62F55A92-4E8C-489F-BD77-FB31A697436C}" srcId="{D31402DF-2CBD-4777-B367-3FBA9FB12AAC}" destId="{7C26E791-01B3-43CA-AEC7-47ED3DDF68FB}" srcOrd="2" destOrd="0" parTransId="{0763C061-B0D5-45D6-A303-B9E585F460D5}" sibTransId="{763E8B20-9CF8-454C-882A-3D24A00FB9A1}"/>
    <dgm:cxn modelId="{136B88CD-90A7-44E6-ACF6-4F799DFAE11F}" srcId="{A7F8636B-9F8E-475C-9E69-4C95DCCECFD5}" destId="{3AE4BA68-CDCF-4F1F-8FC6-4455F958D29D}" srcOrd="0" destOrd="0" parTransId="{A1ED278C-DF05-4D7E-956E-8C291390A2D2}" sibTransId="{F59A4AE2-B293-48B6-B769-E10DC3946867}"/>
    <dgm:cxn modelId="{FF89DADA-57AC-42B4-8B0B-274252D29DB4}" type="presOf" srcId="{537B1A5E-7A52-4A51-BA8F-2D894AFF66CD}" destId="{124236E2-3323-4131-9EF7-573FA84DE99F}" srcOrd="0" destOrd="0" presId="urn:microsoft.com/office/officeart/2005/8/layout/hList1"/>
    <dgm:cxn modelId="{662483DE-8D9F-4A3A-B1DB-E979FAF7DC72}" srcId="{D31402DF-2CBD-4777-B367-3FBA9FB12AAC}" destId="{D55729AF-0DF9-42D5-9C76-34AC74B52580}" srcOrd="3" destOrd="0" parTransId="{21EFC501-79B0-41BC-9CB2-5B013003CCD3}" sibTransId="{EF5700F9-30CE-47F5-98D6-5331147C40F9}"/>
    <dgm:cxn modelId="{962C10F1-8BC2-4F42-B5F1-228454323134}" srcId="{D55729AF-0DF9-42D5-9C76-34AC74B52580}" destId="{9FCCA59D-B592-4CCD-A31B-9EA0557A8CDD}" srcOrd="0" destOrd="0" parTransId="{61EC0D92-0AC6-4FCD-94EC-26EE624D8101}" sibTransId="{3DE76DFD-F981-4691-A11E-D82EE0D67675}"/>
    <dgm:cxn modelId="{02DFEDFE-9D76-487C-891B-F6DD2BA79B7E}" type="presParOf" srcId="{CD3B0D5D-CDEA-411F-9043-16AF259FA25D}" destId="{3CC38D71-6C13-4370-98D7-0555301DB8E2}" srcOrd="0" destOrd="0" presId="urn:microsoft.com/office/officeart/2005/8/layout/hList1"/>
    <dgm:cxn modelId="{BE8C3E8C-D308-4C75-B299-AA10B8AF2FF3}" type="presParOf" srcId="{3CC38D71-6C13-4370-98D7-0555301DB8E2}" destId="{591B740F-5344-4971-8C98-9E92DEFAFDBD}" srcOrd="0" destOrd="0" presId="urn:microsoft.com/office/officeart/2005/8/layout/hList1"/>
    <dgm:cxn modelId="{F5E9113C-37DA-429A-9EB7-CC6FDA7D7BC0}" type="presParOf" srcId="{3CC38D71-6C13-4370-98D7-0555301DB8E2}" destId="{58C47E67-CBD3-4E54-B4D5-12EC82C62975}" srcOrd="1" destOrd="0" presId="urn:microsoft.com/office/officeart/2005/8/layout/hList1"/>
    <dgm:cxn modelId="{EBC22FB9-2615-4EDD-B775-72CE7EA408E3}" type="presParOf" srcId="{CD3B0D5D-CDEA-411F-9043-16AF259FA25D}" destId="{66F9B5F9-EBBF-4669-8937-55D9CC9E21BC}" srcOrd="1" destOrd="0" presId="urn:microsoft.com/office/officeart/2005/8/layout/hList1"/>
    <dgm:cxn modelId="{3ACE8A45-13E9-44F9-9AAA-43139681835E}" type="presParOf" srcId="{CD3B0D5D-CDEA-411F-9043-16AF259FA25D}" destId="{FA5E3AE0-1621-4DD5-9FD6-12724ECB002B}" srcOrd="2" destOrd="0" presId="urn:microsoft.com/office/officeart/2005/8/layout/hList1"/>
    <dgm:cxn modelId="{9DC9F0F7-9C20-421F-8C45-424C7B0505B4}" type="presParOf" srcId="{FA5E3AE0-1621-4DD5-9FD6-12724ECB002B}" destId="{CDC98817-4393-4284-936B-653143CF3B91}" srcOrd="0" destOrd="0" presId="urn:microsoft.com/office/officeart/2005/8/layout/hList1"/>
    <dgm:cxn modelId="{7290EFCC-0C84-4359-B052-02F912D397F2}" type="presParOf" srcId="{FA5E3AE0-1621-4DD5-9FD6-12724ECB002B}" destId="{03611A7B-798E-4D04-BAB7-4B26028DE7EB}" srcOrd="1" destOrd="0" presId="urn:microsoft.com/office/officeart/2005/8/layout/hList1"/>
    <dgm:cxn modelId="{3C37BEEA-3E6F-4967-9DAB-A753B38E3211}" type="presParOf" srcId="{CD3B0D5D-CDEA-411F-9043-16AF259FA25D}" destId="{B466EF16-D43D-4664-9055-F6D8DC7CD459}" srcOrd="3" destOrd="0" presId="urn:microsoft.com/office/officeart/2005/8/layout/hList1"/>
    <dgm:cxn modelId="{82A6E29B-8C83-4B7C-856E-61FFC3A6826E}" type="presParOf" srcId="{CD3B0D5D-CDEA-411F-9043-16AF259FA25D}" destId="{39F55666-434D-4EC2-91F4-D7F2C2152255}" srcOrd="4" destOrd="0" presId="urn:microsoft.com/office/officeart/2005/8/layout/hList1"/>
    <dgm:cxn modelId="{559E2054-5901-4D01-BC54-58874715D271}" type="presParOf" srcId="{39F55666-434D-4EC2-91F4-D7F2C2152255}" destId="{D47F51AA-C81D-4D06-91AF-3B06D9F39433}" srcOrd="0" destOrd="0" presId="urn:microsoft.com/office/officeart/2005/8/layout/hList1"/>
    <dgm:cxn modelId="{55BBF576-4E52-4955-91F1-F8600FB5A4C5}" type="presParOf" srcId="{39F55666-434D-4EC2-91F4-D7F2C2152255}" destId="{124236E2-3323-4131-9EF7-573FA84DE99F}" srcOrd="1" destOrd="0" presId="urn:microsoft.com/office/officeart/2005/8/layout/hList1"/>
    <dgm:cxn modelId="{D01BB0EB-69F3-4B46-8794-0634C3942BBD}" type="presParOf" srcId="{CD3B0D5D-CDEA-411F-9043-16AF259FA25D}" destId="{E283C6C5-75B3-4B2B-BD0F-B473E0E372D5}" srcOrd="5" destOrd="0" presId="urn:microsoft.com/office/officeart/2005/8/layout/hList1"/>
    <dgm:cxn modelId="{74076E8B-ABD4-41A9-B214-6977FB10C19C}" type="presParOf" srcId="{CD3B0D5D-CDEA-411F-9043-16AF259FA25D}" destId="{80F81DD3-16EB-4E7F-80BC-515356DC4B39}" srcOrd="6" destOrd="0" presId="urn:microsoft.com/office/officeart/2005/8/layout/hList1"/>
    <dgm:cxn modelId="{FAD48DA8-BA28-4C82-BF1A-62CF2ABE175B}" type="presParOf" srcId="{80F81DD3-16EB-4E7F-80BC-515356DC4B39}" destId="{DE9FC908-7D34-466F-A4D2-862825CBCA69}" srcOrd="0" destOrd="0" presId="urn:microsoft.com/office/officeart/2005/8/layout/hList1"/>
    <dgm:cxn modelId="{E644DC5D-B7E2-491D-B17E-91DE8F7F09C7}" type="presParOf" srcId="{80F81DD3-16EB-4E7F-80BC-515356DC4B39}" destId="{3F237855-4815-45D0-88DE-A78D8BD026F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AD3FD5-C45F-44FC-B3DB-1C1CB45DBEFE}"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42815BB-5CD7-4FF0-B72F-65B9AFBD49D2}">
      <dgm:prSet phldrT="[Text]"/>
      <dgm:spPr>
        <a:solidFill>
          <a:srgbClr val="00B050"/>
        </a:solidFill>
      </dgm:spPr>
      <dgm:t>
        <a:bodyPr/>
        <a:lstStyle/>
        <a:p>
          <a:r>
            <a:rPr lang="en-US" dirty="0"/>
            <a:t>White Box Techniques</a:t>
          </a:r>
        </a:p>
      </dgm:t>
    </dgm:pt>
    <dgm:pt modelId="{5874BC7E-9FF8-4E10-8B17-A30EBAA0B3BE}" type="parTrans" cxnId="{891205A6-5066-4319-8691-729D20237842}">
      <dgm:prSet/>
      <dgm:spPr/>
      <dgm:t>
        <a:bodyPr/>
        <a:lstStyle/>
        <a:p>
          <a:endParaRPr lang="en-US"/>
        </a:p>
      </dgm:t>
    </dgm:pt>
    <dgm:pt modelId="{09444673-5A6A-4F94-A491-391755250C62}" type="sibTrans" cxnId="{891205A6-5066-4319-8691-729D20237842}">
      <dgm:prSet/>
      <dgm:spPr/>
      <dgm:t>
        <a:bodyPr/>
        <a:lstStyle/>
        <a:p>
          <a:endParaRPr lang="en-US"/>
        </a:p>
      </dgm:t>
    </dgm:pt>
    <dgm:pt modelId="{A8032944-480F-4D9D-9B44-12312D5D6B2B}">
      <dgm:prSet phldrT="[Text]"/>
      <dgm:spPr/>
      <dgm:t>
        <a:bodyPr/>
        <a:lstStyle/>
        <a:p>
          <a:r>
            <a:rPr lang="en-US" dirty="0"/>
            <a:t>Statement Coverage</a:t>
          </a:r>
        </a:p>
      </dgm:t>
    </dgm:pt>
    <dgm:pt modelId="{E4A72741-BD1E-49E4-99D0-13A6BAEFA0E1}" type="parTrans" cxnId="{7EE9943F-B715-484E-9723-14ACA2A0A2E4}">
      <dgm:prSet/>
      <dgm:spPr/>
      <dgm:t>
        <a:bodyPr/>
        <a:lstStyle/>
        <a:p>
          <a:endParaRPr lang="en-US"/>
        </a:p>
      </dgm:t>
    </dgm:pt>
    <dgm:pt modelId="{D9255EBD-FC94-4D21-BD9C-BF6DE80D6C02}" type="sibTrans" cxnId="{7EE9943F-B715-484E-9723-14ACA2A0A2E4}">
      <dgm:prSet/>
      <dgm:spPr/>
      <dgm:t>
        <a:bodyPr/>
        <a:lstStyle/>
        <a:p>
          <a:endParaRPr lang="en-US"/>
        </a:p>
      </dgm:t>
    </dgm:pt>
    <dgm:pt modelId="{8AB1A59E-DDB1-40C0-8486-6FE2ADB5CECA}">
      <dgm:prSet phldrT="[Text]"/>
      <dgm:spPr/>
      <dgm:t>
        <a:bodyPr/>
        <a:lstStyle/>
        <a:p>
          <a:r>
            <a:rPr lang="en-US" dirty="0"/>
            <a:t>Decision Coverage</a:t>
          </a:r>
        </a:p>
      </dgm:t>
    </dgm:pt>
    <dgm:pt modelId="{69572A72-5D3B-4780-B950-F5B95CB69F0E}" type="parTrans" cxnId="{AF07F93E-E8C8-4AAB-BCE3-1F8272FC3B07}">
      <dgm:prSet/>
      <dgm:spPr/>
      <dgm:t>
        <a:bodyPr/>
        <a:lstStyle/>
        <a:p>
          <a:endParaRPr lang="en-US"/>
        </a:p>
      </dgm:t>
    </dgm:pt>
    <dgm:pt modelId="{88358D48-C530-4D11-8A86-93D63906FFD6}" type="sibTrans" cxnId="{AF07F93E-E8C8-4AAB-BCE3-1F8272FC3B07}">
      <dgm:prSet/>
      <dgm:spPr/>
      <dgm:t>
        <a:bodyPr/>
        <a:lstStyle/>
        <a:p>
          <a:endParaRPr lang="en-US"/>
        </a:p>
      </dgm:t>
    </dgm:pt>
    <dgm:pt modelId="{CF66ADEA-9804-4018-9FCC-43368F7ACE14}">
      <dgm:prSet phldrT="[Text]"/>
      <dgm:spPr/>
      <dgm:t>
        <a:bodyPr/>
        <a:lstStyle/>
        <a:p>
          <a:r>
            <a:rPr lang="en-US" dirty="0"/>
            <a:t>Condition Coverage</a:t>
          </a:r>
        </a:p>
      </dgm:t>
    </dgm:pt>
    <dgm:pt modelId="{80312011-B416-498D-8BEF-8C111172B09A}" type="parTrans" cxnId="{EA5F959E-E8DE-4A4C-A6B1-FC9792CC51B9}">
      <dgm:prSet/>
      <dgm:spPr/>
      <dgm:t>
        <a:bodyPr/>
        <a:lstStyle/>
        <a:p>
          <a:endParaRPr lang="en-US"/>
        </a:p>
      </dgm:t>
    </dgm:pt>
    <dgm:pt modelId="{5E7CAED5-1F4B-4652-9481-DE114BA95894}" type="sibTrans" cxnId="{EA5F959E-E8DE-4A4C-A6B1-FC9792CC51B9}">
      <dgm:prSet/>
      <dgm:spPr/>
      <dgm:t>
        <a:bodyPr/>
        <a:lstStyle/>
        <a:p>
          <a:endParaRPr lang="en-US"/>
        </a:p>
      </dgm:t>
    </dgm:pt>
    <dgm:pt modelId="{090D1735-8968-4D0A-A14E-663AF1B07E9B}">
      <dgm:prSet phldrT="[Text]"/>
      <dgm:spPr/>
      <dgm:t>
        <a:bodyPr/>
        <a:lstStyle/>
        <a:p>
          <a:r>
            <a:rPr lang="en-US" dirty="0"/>
            <a:t>Minimum no of test cases required to cover all statements</a:t>
          </a:r>
        </a:p>
      </dgm:t>
    </dgm:pt>
    <dgm:pt modelId="{70F517C1-E1E8-4AD0-B7EF-D5F491BC16EB}" type="parTrans" cxnId="{FC286251-0D59-4141-8FA7-811B9C0DB4F6}">
      <dgm:prSet/>
      <dgm:spPr/>
      <dgm:t>
        <a:bodyPr/>
        <a:lstStyle/>
        <a:p>
          <a:endParaRPr lang="en-US"/>
        </a:p>
      </dgm:t>
    </dgm:pt>
    <dgm:pt modelId="{B5E88112-08EB-479A-8B41-11C4E8D18D07}" type="sibTrans" cxnId="{FC286251-0D59-4141-8FA7-811B9C0DB4F6}">
      <dgm:prSet/>
      <dgm:spPr/>
      <dgm:t>
        <a:bodyPr/>
        <a:lstStyle/>
        <a:p>
          <a:endParaRPr lang="en-US"/>
        </a:p>
      </dgm:t>
    </dgm:pt>
    <dgm:pt modelId="{DA6FD685-5946-4FCF-9E51-BDC5224858AF}">
      <dgm:prSet phldrT="[Text]"/>
      <dgm:spPr/>
      <dgm:t>
        <a:bodyPr/>
        <a:lstStyle/>
        <a:p>
          <a:r>
            <a:rPr lang="en-US" dirty="0"/>
            <a:t>Minimum no of test cases required to cover all conditions</a:t>
          </a:r>
        </a:p>
      </dgm:t>
    </dgm:pt>
    <dgm:pt modelId="{2CB91CFC-1782-473E-BDF8-F10CBBEC28C5}" type="parTrans" cxnId="{F904E8ED-D71A-4209-A5A4-38DAB4F4A5AF}">
      <dgm:prSet/>
      <dgm:spPr/>
      <dgm:t>
        <a:bodyPr/>
        <a:lstStyle/>
        <a:p>
          <a:endParaRPr lang="en-US"/>
        </a:p>
      </dgm:t>
    </dgm:pt>
    <dgm:pt modelId="{90CA7F36-8C81-4045-9491-717C1DD2417E}" type="sibTrans" cxnId="{F904E8ED-D71A-4209-A5A4-38DAB4F4A5AF}">
      <dgm:prSet/>
      <dgm:spPr/>
      <dgm:t>
        <a:bodyPr/>
        <a:lstStyle/>
        <a:p>
          <a:endParaRPr lang="en-US"/>
        </a:p>
      </dgm:t>
    </dgm:pt>
    <dgm:pt modelId="{1F40077A-7A2A-47B0-A6D7-B6535FE94951}">
      <dgm:prSet phldrT="[Text]"/>
      <dgm:spPr/>
      <dgm:t>
        <a:bodyPr/>
        <a:lstStyle/>
        <a:p>
          <a:r>
            <a:rPr lang="en-US" dirty="0"/>
            <a:t>Minimum no of test cases required to cover all decision or branches</a:t>
          </a:r>
        </a:p>
      </dgm:t>
    </dgm:pt>
    <dgm:pt modelId="{97C698A7-815C-484D-86C9-CE531905D18C}" type="parTrans" cxnId="{18AF8946-EF17-4A9C-8211-DB69689914A9}">
      <dgm:prSet/>
      <dgm:spPr/>
      <dgm:t>
        <a:bodyPr/>
        <a:lstStyle/>
        <a:p>
          <a:endParaRPr lang="en-US"/>
        </a:p>
      </dgm:t>
    </dgm:pt>
    <dgm:pt modelId="{D43017E2-B180-4548-BAD4-1A69CB671D4F}" type="sibTrans" cxnId="{18AF8946-EF17-4A9C-8211-DB69689914A9}">
      <dgm:prSet/>
      <dgm:spPr/>
      <dgm:t>
        <a:bodyPr/>
        <a:lstStyle/>
        <a:p>
          <a:endParaRPr lang="en-US"/>
        </a:p>
      </dgm:t>
    </dgm:pt>
    <dgm:pt modelId="{AF7B9D3E-0249-4A32-8443-1110ECF11BC1}" type="pres">
      <dgm:prSet presAssocID="{8EAD3FD5-C45F-44FC-B3DB-1C1CB45DBEFE}" presName="Name0" presStyleCnt="0">
        <dgm:presLayoutVars>
          <dgm:chPref val="1"/>
          <dgm:dir/>
          <dgm:animOne val="branch"/>
          <dgm:animLvl val="lvl"/>
          <dgm:resizeHandles/>
        </dgm:presLayoutVars>
      </dgm:prSet>
      <dgm:spPr/>
    </dgm:pt>
    <dgm:pt modelId="{EE702143-5411-48D3-827C-68B3C6C3CAD1}" type="pres">
      <dgm:prSet presAssocID="{642815BB-5CD7-4FF0-B72F-65B9AFBD49D2}" presName="vertOne" presStyleCnt="0"/>
      <dgm:spPr/>
    </dgm:pt>
    <dgm:pt modelId="{7BFE3E22-4B49-4C53-9ABD-1E42B87F28E1}" type="pres">
      <dgm:prSet presAssocID="{642815BB-5CD7-4FF0-B72F-65B9AFBD49D2}" presName="txOne" presStyleLbl="node0" presStyleIdx="0" presStyleCnt="1">
        <dgm:presLayoutVars>
          <dgm:chPref val="3"/>
        </dgm:presLayoutVars>
      </dgm:prSet>
      <dgm:spPr/>
    </dgm:pt>
    <dgm:pt modelId="{168D2EF9-448E-4357-B81E-82C310A9362C}" type="pres">
      <dgm:prSet presAssocID="{642815BB-5CD7-4FF0-B72F-65B9AFBD49D2}" presName="parTransOne" presStyleCnt="0"/>
      <dgm:spPr/>
    </dgm:pt>
    <dgm:pt modelId="{9244CBFF-C910-44F9-AD25-BE891FE627FF}" type="pres">
      <dgm:prSet presAssocID="{642815BB-5CD7-4FF0-B72F-65B9AFBD49D2}" presName="horzOne" presStyleCnt="0"/>
      <dgm:spPr/>
    </dgm:pt>
    <dgm:pt modelId="{4AE40B45-A5AC-4324-A3A8-1197A80A8986}" type="pres">
      <dgm:prSet presAssocID="{A8032944-480F-4D9D-9B44-12312D5D6B2B}" presName="vertTwo" presStyleCnt="0"/>
      <dgm:spPr/>
    </dgm:pt>
    <dgm:pt modelId="{EDEFA73C-311C-4226-9D46-C9B312D1AC96}" type="pres">
      <dgm:prSet presAssocID="{A8032944-480F-4D9D-9B44-12312D5D6B2B}" presName="txTwo" presStyleLbl="node2" presStyleIdx="0" presStyleCnt="3">
        <dgm:presLayoutVars>
          <dgm:chPref val="3"/>
        </dgm:presLayoutVars>
      </dgm:prSet>
      <dgm:spPr/>
    </dgm:pt>
    <dgm:pt modelId="{9C88557B-52E8-4EF2-A415-4F9338E3268C}" type="pres">
      <dgm:prSet presAssocID="{A8032944-480F-4D9D-9B44-12312D5D6B2B}" presName="parTransTwo" presStyleCnt="0"/>
      <dgm:spPr/>
    </dgm:pt>
    <dgm:pt modelId="{17F82EAE-81D9-44F4-8796-84600C9D791B}" type="pres">
      <dgm:prSet presAssocID="{A8032944-480F-4D9D-9B44-12312D5D6B2B}" presName="horzTwo" presStyleCnt="0"/>
      <dgm:spPr/>
    </dgm:pt>
    <dgm:pt modelId="{993CD482-A4DA-408B-A8AA-6F58B182E879}" type="pres">
      <dgm:prSet presAssocID="{090D1735-8968-4D0A-A14E-663AF1B07E9B}" presName="vertThree" presStyleCnt="0"/>
      <dgm:spPr/>
    </dgm:pt>
    <dgm:pt modelId="{1B0CDB8F-BEF5-4962-9223-699EB245B6BE}" type="pres">
      <dgm:prSet presAssocID="{090D1735-8968-4D0A-A14E-663AF1B07E9B}" presName="txThree" presStyleLbl="node3" presStyleIdx="0" presStyleCnt="3">
        <dgm:presLayoutVars>
          <dgm:chPref val="3"/>
        </dgm:presLayoutVars>
      </dgm:prSet>
      <dgm:spPr/>
    </dgm:pt>
    <dgm:pt modelId="{0BA24CF9-AD87-4837-889D-00413CAD7157}" type="pres">
      <dgm:prSet presAssocID="{090D1735-8968-4D0A-A14E-663AF1B07E9B}" presName="horzThree" presStyleCnt="0"/>
      <dgm:spPr/>
    </dgm:pt>
    <dgm:pt modelId="{2ED15932-ED61-4A16-88C4-F706DEA11CDE}" type="pres">
      <dgm:prSet presAssocID="{D9255EBD-FC94-4D21-BD9C-BF6DE80D6C02}" presName="sibSpaceTwo" presStyleCnt="0"/>
      <dgm:spPr/>
    </dgm:pt>
    <dgm:pt modelId="{6B0ED94C-E6F0-44CE-BDE5-D9537B5DF350}" type="pres">
      <dgm:prSet presAssocID="{CF66ADEA-9804-4018-9FCC-43368F7ACE14}" presName="vertTwo" presStyleCnt="0"/>
      <dgm:spPr/>
    </dgm:pt>
    <dgm:pt modelId="{410DA799-9333-4A0D-8466-D796DB1A383A}" type="pres">
      <dgm:prSet presAssocID="{CF66ADEA-9804-4018-9FCC-43368F7ACE14}" presName="txTwo" presStyleLbl="node2" presStyleIdx="1" presStyleCnt="3">
        <dgm:presLayoutVars>
          <dgm:chPref val="3"/>
        </dgm:presLayoutVars>
      </dgm:prSet>
      <dgm:spPr/>
    </dgm:pt>
    <dgm:pt modelId="{FAF021CB-76CF-47C0-B5F3-DAD7B563FB2E}" type="pres">
      <dgm:prSet presAssocID="{CF66ADEA-9804-4018-9FCC-43368F7ACE14}" presName="parTransTwo" presStyleCnt="0"/>
      <dgm:spPr/>
    </dgm:pt>
    <dgm:pt modelId="{C1849A02-8C08-4DEF-ABC9-20DAC204E8EA}" type="pres">
      <dgm:prSet presAssocID="{CF66ADEA-9804-4018-9FCC-43368F7ACE14}" presName="horzTwo" presStyleCnt="0"/>
      <dgm:spPr/>
    </dgm:pt>
    <dgm:pt modelId="{DB688287-4F37-4991-AB9B-A5735951063A}" type="pres">
      <dgm:prSet presAssocID="{DA6FD685-5946-4FCF-9E51-BDC5224858AF}" presName="vertThree" presStyleCnt="0"/>
      <dgm:spPr/>
    </dgm:pt>
    <dgm:pt modelId="{B9A917B9-C7AD-4538-A4CD-BD3476AAD3CB}" type="pres">
      <dgm:prSet presAssocID="{DA6FD685-5946-4FCF-9E51-BDC5224858AF}" presName="txThree" presStyleLbl="node3" presStyleIdx="1" presStyleCnt="3">
        <dgm:presLayoutVars>
          <dgm:chPref val="3"/>
        </dgm:presLayoutVars>
      </dgm:prSet>
      <dgm:spPr/>
    </dgm:pt>
    <dgm:pt modelId="{E2315CBF-FCE3-4B6E-B957-D7363C3C07DD}" type="pres">
      <dgm:prSet presAssocID="{DA6FD685-5946-4FCF-9E51-BDC5224858AF}" presName="horzThree" presStyleCnt="0"/>
      <dgm:spPr/>
    </dgm:pt>
    <dgm:pt modelId="{294EAE4F-7BC7-4C1E-A1FD-8AE33AC51D0D}" type="pres">
      <dgm:prSet presAssocID="{5E7CAED5-1F4B-4652-9481-DE114BA95894}" presName="sibSpaceTwo" presStyleCnt="0"/>
      <dgm:spPr/>
    </dgm:pt>
    <dgm:pt modelId="{268029D6-5E98-4D0A-A1FF-10E11AFC1976}" type="pres">
      <dgm:prSet presAssocID="{8AB1A59E-DDB1-40C0-8486-6FE2ADB5CECA}" presName="vertTwo" presStyleCnt="0"/>
      <dgm:spPr/>
    </dgm:pt>
    <dgm:pt modelId="{FF2CAA1A-FAF3-46A8-9A24-1D0EF81252D5}" type="pres">
      <dgm:prSet presAssocID="{8AB1A59E-DDB1-40C0-8486-6FE2ADB5CECA}" presName="txTwo" presStyleLbl="node2" presStyleIdx="2" presStyleCnt="3">
        <dgm:presLayoutVars>
          <dgm:chPref val="3"/>
        </dgm:presLayoutVars>
      </dgm:prSet>
      <dgm:spPr/>
    </dgm:pt>
    <dgm:pt modelId="{ACC14272-519E-4EEC-9724-187C60BC1F30}" type="pres">
      <dgm:prSet presAssocID="{8AB1A59E-DDB1-40C0-8486-6FE2ADB5CECA}" presName="parTransTwo" presStyleCnt="0"/>
      <dgm:spPr/>
    </dgm:pt>
    <dgm:pt modelId="{ABC1DAB2-8815-4213-B4E2-6B36E3B5B2F4}" type="pres">
      <dgm:prSet presAssocID="{8AB1A59E-DDB1-40C0-8486-6FE2ADB5CECA}" presName="horzTwo" presStyleCnt="0"/>
      <dgm:spPr/>
    </dgm:pt>
    <dgm:pt modelId="{B73F536C-90A1-42AC-B32B-7F640ED93F47}" type="pres">
      <dgm:prSet presAssocID="{1F40077A-7A2A-47B0-A6D7-B6535FE94951}" presName="vertThree" presStyleCnt="0"/>
      <dgm:spPr/>
    </dgm:pt>
    <dgm:pt modelId="{F89B2C21-5573-4225-B412-82D8ED7EEE7F}" type="pres">
      <dgm:prSet presAssocID="{1F40077A-7A2A-47B0-A6D7-B6535FE94951}" presName="txThree" presStyleLbl="node3" presStyleIdx="2" presStyleCnt="3">
        <dgm:presLayoutVars>
          <dgm:chPref val="3"/>
        </dgm:presLayoutVars>
      </dgm:prSet>
      <dgm:spPr/>
    </dgm:pt>
    <dgm:pt modelId="{45D1EA93-5518-4E3E-8786-609648E86B27}" type="pres">
      <dgm:prSet presAssocID="{1F40077A-7A2A-47B0-A6D7-B6535FE94951}" presName="horzThree" presStyleCnt="0"/>
      <dgm:spPr/>
    </dgm:pt>
  </dgm:ptLst>
  <dgm:cxnLst>
    <dgm:cxn modelId="{8191890B-C362-4AC3-907F-9F00ECCA5D64}" type="presOf" srcId="{CF66ADEA-9804-4018-9FCC-43368F7ACE14}" destId="{410DA799-9333-4A0D-8466-D796DB1A383A}" srcOrd="0" destOrd="0" presId="urn:microsoft.com/office/officeart/2005/8/layout/hierarchy4"/>
    <dgm:cxn modelId="{D3A5801F-94B5-4806-84C1-E793F848A296}" type="presOf" srcId="{DA6FD685-5946-4FCF-9E51-BDC5224858AF}" destId="{B9A917B9-C7AD-4538-A4CD-BD3476AAD3CB}" srcOrd="0" destOrd="0" presId="urn:microsoft.com/office/officeart/2005/8/layout/hierarchy4"/>
    <dgm:cxn modelId="{AF07F93E-E8C8-4AAB-BCE3-1F8272FC3B07}" srcId="{642815BB-5CD7-4FF0-B72F-65B9AFBD49D2}" destId="{8AB1A59E-DDB1-40C0-8486-6FE2ADB5CECA}" srcOrd="2" destOrd="0" parTransId="{69572A72-5D3B-4780-B950-F5B95CB69F0E}" sibTransId="{88358D48-C530-4D11-8A86-93D63906FFD6}"/>
    <dgm:cxn modelId="{7EE9943F-B715-484E-9723-14ACA2A0A2E4}" srcId="{642815BB-5CD7-4FF0-B72F-65B9AFBD49D2}" destId="{A8032944-480F-4D9D-9B44-12312D5D6B2B}" srcOrd="0" destOrd="0" parTransId="{E4A72741-BD1E-49E4-99D0-13A6BAEFA0E1}" sibTransId="{D9255EBD-FC94-4D21-BD9C-BF6DE80D6C02}"/>
    <dgm:cxn modelId="{18AF8946-EF17-4A9C-8211-DB69689914A9}" srcId="{8AB1A59E-DDB1-40C0-8486-6FE2ADB5CECA}" destId="{1F40077A-7A2A-47B0-A6D7-B6535FE94951}" srcOrd="0" destOrd="0" parTransId="{97C698A7-815C-484D-86C9-CE531905D18C}" sibTransId="{D43017E2-B180-4548-BAD4-1A69CB671D4F}"/>
    <dgm:cxn modelId="{453A424E-2263-4FA8-883A-79343F1E9280}" type="presOf" srcId="{8AB1A59E-DDB1-40C0-8486-6FE2ADB5CECA}" destId="{FF2CAA1A-FAF3-46A8-9A24-1D0EF81252D5}" srcOrd="0" destOrd="0" presId="urn:microsoft.com/office/officeart/2005/8/layout/hierarchy4"/>
    <dgm:cxn modelId="{6FA3124F-0512-4800-BE9B-83BE3FD2F911}" type="presOf" srcId="{A8032944-480F-4D9D-9B44-12312D5D6B2B}" destId="{EDEFA73C-311C-4226-9D46-C9B312D1AC96}" srcOrd="0" destOrd="0" presId="urn:microsoft.com/office/officeart/2005/8/layout/hierarchy4"/>
    <dgm:cxn modelId="{FC286251-0D59-4141-8FA7-811B9C0DB4F6}" srcId="{A8032944-480F-4D9D-9B44-12312D5D6B2B}" destId="{090D1735-8968-4D0A-A14E-663AF1B07E9B}" srcOrd="0" destOrd="0" parTransId="{70F517C1-E1E8-4AD0-B7EF-D5F491BC16EB}" sibTransId="{B5E88112-08EB-479A-8B41-11C4E8D18D07}"/>
    <dgm:cxn modelId="{7F231073-8DFF-4A00-AEE1-04EFF2F1CB15}" type="presOf" srcId="{090D1735-8968-4D0A-A14E-663AF1B07E9B}" destId="{1B0CDB8F-BEF5-4962-9223-699EB245B6BE}" srcOrd="0" destOrd="0" presId="urn:microsoft.com/office/officeart/2005/8/layout/hierarchy4"/>
    <dgm:cxn modelId="{EA5F959E-E8DE-4A4C-A6B1-FC9792CC51B9}" srcId="{642815BB-5CD7-4FF0-B72F-65B9AFBD49D2}" destId="{CF66ADEA-9804-4018-9FCC-43368F7ACE14}" srcOrd="1" destOrd="0" parTransId="{80312011-B416-498D-8BEF-8C111172B09A}" sibTransId="{5E7CAED5-1F4B-4652-9481-DE114BA95894}"/>
    <dgm:cxn modelId="{891205A6-5066-4319-8691-729D20237842}" srcId="{8EAD3FD5-C45F-44FC-B3DB-1C1CB45DBEFE}" destId="{642815BB-5CD7-4FF0-B72F-65B9AFBD49D2}" srcOrd="0" destOrd="0" parTransId="{5874BC7E-9FF8-4E10-8B17-A30EBAA0B3BE}" sibTransId="{09444673-5A6A-4F94-A491-391755250C62}"/>
    <dgm:cxn modelId="{BB4F18B8-D5E9-479D-9F16-21CEBA112563}" type="presOf" srcId="{642815BB-5CD7-4FF0-B72F-65B9AFBD49D2}" destId="{7BFE3E22-4B49-4C53-9ABD-1E42B87F28E1}" srcOrd="0" destOrd="0" presId="urn:microsoft.com/office/officeart/2005/8/layout/hierarchy4"/>
    <dgm:cxn modelId="{139967C4-3509-454A-8EDD-2523BCFA4032}" type="presOf" srcId="{1F40077A-7A2A-47B0-A6D7-B6535FE94951}" destId="{F89B2C21-5573-4225-B412-82D8ED7EEE7F}" srcOrd="0" destOrd="0" presId="urn:microsoft.com/office/officeart/2005/8/layout/hierarchy4"/>
    <dgm:cxn modelId="{FA6469D0-F90A-4BA1-957D-50EBB9FA81FE}" type="presOf" srcId="{8EAD3FD5-C45F-44FC-B3DB-1C1CB45DBEFE}" destId="{AF7B9D3E-0249-4A32-8443-1110ECF11BC1}" srcOrd="0" destOrd="0" presId="urn:microsoft.com/office/officeart/2005/8/layout/hierarchy4"/>
    <dgm:cxn modelId="{F904E8ED-D71A-4209-A5A4-38DAB4F4A5AF}" srcId="{CF66ADEA-9804-4018-9FCC-43368F7ACE14}" destId="{DA6FD685-5946-4FCF-9E51-BDC5224858AF}" srcOrd="0" destOrd="0" parTransId="{2CB91CFC-1782-473E-BDF8-F10CBBEC28C5}" sibTransId="{90CA7F36-8C81-4045-9491-717C1DD2417E}"/>
    <dgm:cxn modelId="{6513DFD5-B2A0-42D6-A196-323EA14BC275}" type="presParOf" srcId="{AF7B9D3E-0249-4A32-8443-1110ECF11BC1}" destId="{EE702143-5411-48D3-827C-68B3C6C3CAD1}" srcOrd="0" destOrd="0" presId="urn:microsoft.com/office/officeart/2005/8/layout/hierarchy4"/>
    <dgm:cxn modelId="{F165842D-F46A-4971-988C-D526F6700F03}" type="presParOf" srcId="{EE702143-5411-48D3-827C-68B3C6C3CAD1}" destId="{7BFE3E22-4B49-4C53-9ABD-1E42B87F28E1}" srcOrd="0" destOrd="0" presId="urn:microsoft.com/office/officeart/2005/8/layout/hierarchy4"/>
    <dgm:cxn modelId="{DA3F6CAC-E903-4508-9378-3159E74BAF8D}" type="presParOf" srcId="{EE702143-5411-48D3-827C-68B3C6C3CAD1}" destId="{168D2EF9-448E-4357-B81E-82C310A9362C}" srcOrd="1" destOrd="0" presId="urn:microsoft.com/office/officeart/2005/8/layout/hierarchy4"/>
    <dgm:cxn modelId="{0DDA5133-FAB5-4217-88D4-9AE719DD7098}" type="presParOf" srcId="{EE702143-5411-48D3-827C-68B3C6C3CAD1}" destId="{9244CBFF-C910-44F9-AD25-BE891FE627FF}" srcOrd="2" destOrd="0" presId="urn:microsoft.com/office/officeart/2005/8/layout/hierarchy4"/>
    <dgm:cxn modelId="{FA71D28E-8EB2-47D5-B17C-CA4F0E8E7E0B}" type="presParOf" srcId="{9244CBFF-C910-44F9-AD25-BE891FE627FF}" destId="{4AE40B45-A5AC-4324-A3A8-1197A80A8986}" srcOrd="0" destOrd="0" presId="urn:microsoft.com/office/officeart/2005/8/layout/hierarchy4"/>
    <dgm:cxn modelId="{338209F0-3A25-4E9D-8965-DEA89A00C459}" type="presParOf" srcId="{4AE40B45-A5AC-4324-A3A8-1197A80A8986}" destId="{EDEFA73C-311C-4226-9D46-C9B312D1AC96}" srcOrd="0" destOrd="0" presId="urn:microsoft.com/office/officeart/2005/8/layout/hierarchy4"/>
    <dgm:cxn modelId="{FF1C1F5D-7350-4B96-B568-13E5255F2A77}" type="presParOf" srcId="{4AE40B45-A5AC-4324-A3A8-1197A80A8986}" destId="{9C88557B-52E8-4EF2-A415-4F9338E3268C}" srcOrd="1" destOrd="0" presId="urn:microsoft.com/office/officeart/2005/8/layout/hierarchy4"/>
    <dgm:cxn modelId="{3793BDAB-5A6B-462A-873B-76B8AE3F2894}" type="presParOf" srcId="{4AE40B45-A5AC-4324-A3A8-1197A80A8986}" destId="{17F82EAE-81D9-44F4-8796-84600C9D791B}" srcOrd="2" destOrd="0" presId="urn:microsoft.com/office/officeart/2005/8/layout/hierarchy4"/>
    <dgm:cxn modelId="{DF01DDAA-B910-49D4-AFAE-D65F68543DEE}" type="presParOf" srcId="{17F82EAE-81D9-44F4-8796-84600C9D791B}" destId="{993CD482-A4DA-408B-A8AA-6F58B182E879}" srcOrd="0" destOrd="0" presId="urn:microsoft.com/office/officeart/2005/8/layout/hierarchy4"/>
    <dgm:cxn modelId="{32DDB3B0-DB4B-4C7D-A0CA-349D9040CF6C}" type="presParOf" srcId="{993CD482-A4DA-408B-A8AA-6F58B182E879}" destId="{1B0CDB8F-BEF5-4962-9223-699EB245B6BE}" srcOrd="0" destOrd="0" presId="urn:microsoft.com/office/officeart/2005/8/layout/hierarchy4"/>
    <dgm:cxn modelId="{44963527-7996-40D0-B56A-7CAFF8C1618E}" type="presParOf" srcId="{993CD482-A4DA-408B-A8AA-6F58B182E879}" destId="{0BA24CF9-AD87-4837-889D-00413CAD7157}" srcOrd="1" destOrd="0" presId="urn:microsoft.com/office/officeart/2005/8/layout/hierarchy4"/>
    <dgm:cxn modelId="{C2D73DB6-0241-48FD-9885-ABE90012BED1}" type="presParOf" srcId="{9244CBFF-C910-44F9-AD25-BE891FE627FF}" destId="{2ED15932-ED61-4A16-88C4-F706DEA11CDE}" srcOrd="1" destOrd="0" presId="urn:microsoft.com/office/officeart/2005/8/layout/hierarchy4"/>
    <dgm:cxn modelId="{16F51493-0DB1-4085-9795-9CE530077D51}" type="presParOf" srcId="{9244CBFF-C910-44F9-AD25-BE891FE627FF}" destId="{6B0ED94C-E6F0-44CE-BDE5-D9537B5DF350}" srcOrd="2" destOrd="0" presId="urn:microsoft.com/office/officeart/2005/8/layout/hierarchy4"/>
    <dgm:cxn modelId="{57286EA9-1C76-4D1A-9F1E-09B8E4FED04B}" type="presParOf" srcId="{6B0ED94C-E6F0-44CE-BDE5-D9537B5DF350}" destId="{410DA799-9333-4A0D-8466-D796DB1A383A}" srcOrd="0" destOrd="0" presId="urn:microsoft.com/office/officeart/2005/8/layout/hierarchy4"/>
    <dgm:cxn modelId="{05534830-A49F-443B-88A3-761990F76D04}" type="presParOf" srcId="{6B0ED94C-E6F0-44CE-BDE5-D9537B5DF350}" destId="{FAF021CB-76CF-47C0-B5F3-DAD7B563FB2E}" srcOrd="1" destOrd="0" presId="urn:microsoft.com/office/officeart/2005/8/layout/hierarchy4"/>
    <dgm:cxn modelId="{EF732D9B-AF2F-4EA4-BC44-27EDF3F05456}" type="presParOf" srcId="{6B0ED94C-E6F0-44CE-BDE5-D9537B5DF350}" destId="{C1849A02-8C08-4DEF-ABC9-20DAC204E8EA}" srcOrd="2" destOrd="0" presId="urn:microsoft.com/office/officeart/2005/8/layout/hierarchy4"/>
    <dgm:cxn modelId="{ABD4DBD4-8E27-43CB-9C82-980EA0A4C9B5}" type="presParOf" srcId="{C1849A02-8C08-4DEF-ABC9-20DAC204E8EA}" destId="{DB688287-4F37-4991-AB9B-A5735951063A}" srcOrd="0" destOrd="0" presId="urn:microsoft.com/office/officeart/2005/8/layout/hierarchy4"/>
    <dgm:cxn modelId="{17FD2D06-A710-4421-81C9-3A7544025CC7}" type="presParOf" srcId="{DB688287-4F37-4991-AB9B-A5735951063A}" destId="{B9A917B9-C7AD-4538-A4CD-BD3476AAD3CB}" srcOrd="0" destOrd="0" presId="urn:microsoft.com/office/officeart/2005/8/layout/hierarchy4"/>
    <dgm:cxn modelId="{0BE7ADE4-1BB6-424C-9F91-4BEF0CDE9014}" type="presParOf" srcId="{DB688287-4F37-4991-AB9B-A5735951063A}" destId="{E2315CBF-FCE3-4B6E-B957-D7363C3C07DD}" srcOrd="1" destOrd="0" presId="urn:microsoft.com/office/officeart/2005/8/layout/hierarchy4"/>
    <dgm:cxn modelId="{81B8C45C-614D-4406-A405-44F5E628D962}" type="presParOf" srcId="{9244CBFF-C910-44F9-AD25-BE891FE627FF}" destId="{294EAE4F-7BC7-4C1E-A1FD-8AE33AC51D0D}" srcOrd="3" destOrd="0" presId="urn:microsoft.com/office/officeart/2005/8/layout/hierarchy4"/>
    <dgm:cxn modelId="{E32810EF-D7DD-4DCF-86B6-7CF81509D41A}" type="presParOf" srcId="{9244CBFF-C910-44F9-AD25-BE891FE627FF}" destId="{268029D6-5E98-4D0A-A1FF-10E11AFC1976}" srcOrd="4" destOrd="0" presId="urn:microsoft.com/office/officeart/2005/8/layout/hierarchy4"/>
    <dgm:cxn modelId="{10877DD1-8043-4A3A-819D-C59BC26563C3}" type="presParOf" srcId="{268029D6-5E98-4D0A-A1FF-10E11AFC1976}" destId="{FF2CAA1A-FAF3-46A8-9A24-1D0EF81252D5}" srcOrd="0" destOrd="0" presId="urn:microsoft.com/office/officeart/2005/8/layout/hierarchy4"/>
    <dgm:cxn modelId="{7CBB666D-26E9-40A8-8298-4ECE6CDCF929}" type="presParOf" srcId="{268029D6-5E98-4D0A-A1FF-10E11AFC1976}" destId="{ACC14272-519E-4EEC-9724-187C60BC1F30}" srcOrd="1" destOrd="0" presId="urn:microsoft.com/office/officeart/2005/8/layout/hierarchy4"/>
    <dgm:cxn modelId="{0BDAE637-FD56-46FC-9147-6915B51DCE99}" type="presParOf" srcId="{268029D6-5E98-4D0A-A1FF-10E11AFC1976}" destId="{ABC1DAB2-8815-4213-B4E2-6B36E3B5B2F4}" srcOrd="2" destOrd="0" presId="urn:microsoft.com/office/officeart/2005/8/layout/hierarchy4"/>
    <dgm:cxn modelId="{0B37B7D4-97E0-42E1-BAC9-C80D69105AAB}" type="presParOf" srcId="{ABC1DAB2-8815-4213-B4E2-6B36E3B5B2F4}" destId="{B73F536C-90A1-42AC-B32B-7F640ED93F47}" srcOrd="0" destOrd="0" presId="urn:microsoft.com/office/officeart/2005/8/layout/hierarchy4"/>
    <dgm:cxn modelId="{AC73A421-F1E1-4EDD-83B8-8E896D4E3F2B}" type="presParOf" srcId="{B73F536C-90A1-42AC-B32B-7F640ED93F47}" destId="{F89B2C21-5573-4225-B412-82D8ED7EEE7F}" srcOrd="0" destOrd="0" presId="urn:microsoft.com/office/officeart/2005/8/layout/hierarchy4"/>
    <dgm:cxn modelId="{F4C00FA2-4D98-4E70-A401-680F82ABE5F1}" type="presParOf" srcId="{B73F536C-90A1-42AC-B32B-7F640ED93F47}" destId="{45D1EA93-5518-4E3E-8786-609648E86B2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15501-A766-41E3-BD93-3634F7744D34}"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592EBBE4-1B6A-4011-B9B7-AC1162322A51}">
      <dgm:prSet phldrT="[Text]" custT="1"/>
      <dgm:spPr/>
      <dgm:t>
        <a:bodyPr/>
        <a:lstStyle/>
        <a:p>
          <a:pPr>
            <a:buFontTx/>
            <a:buNone/>
          </a:pPr>
          <a:r>
            <a:rPr lang="en-US" sz="4000" b="1" dirty="0">
              <a:solidFill>
                <a:srgbClr val="0097E6"/>
              </a:solidFill>
            </a:rPr>
            <a:t>4</a:t>
          </a:r>
          <a:r>
            <a:rPr lang="en-US" sz="4000" dirty="0"/>
            <a:t> Values</a:t>
          </a:r>
        </a:p>
      </dgm:t>
    </dgm:pt>
    <dgm:pt modelId="{EF733D97-6B0C-4FDF-BC99-6F9D42AC8932}" type="parTrans" cxnId="{59DB6F98-FE5D-49E4-BAB9-6ED4C8080EB0}">
      <dgm:prSet/>
      <dgm:spPr/>
      <dgm:t>
        <a:bodyPr/>
        <a:lstStyle/>
        <a:p>
          <a:endParaRPr lang="en-US"/>
        </a:p>
      </dgm:t>
    </dgm:pt>
    <dgm:pt modelId="{A174223F-AF77-47FE-B401-C78E2DDD2612}" type="sibTrans" cxnId="{59DB6F98-FE5D-49E4-BAB9-6ED4C8080EB0}">
      <dgm:prSet/>
      <dgm:spPr/>
      <dgm:t>
        <a:bodyPr/>
        <a:lstStyle/>
        <a:p>
          <a:endParaRPr lang="en-US"/>
        </a:p>
      </dgm:t>
    </dgm:pt>
    <dgm:pt modelId="{105A6731-305B-420E-BECF-1FD141F538A7}">
      <dgm:prSet phldrT="[Text]" custT="1"/>
      <dgm:spPr/>
      <dgm:t>
        <a:bodyPr/>
        <a:lstStyle/>
        <a:p>
          <a:pPr>
            <a:buFontTx/>
            <a:buNone/>
          </a:pPr>
          <a:r>
            <a:rPr lang="en-US" sz="4000" b="1" dirty="0">
              <a:solidFill>
                <a:srgbClr val="0097E6"/>
              </a:solidFill>
            </a:rPr>
            <a:t>12</a:t>
          </a:r>
          <a:r>
            <a:rPr lang="en-US" sz="4000" dirty="0"/>
            <a:t> Principles</a:t>
          </a:r>
        </a:p>
      </dgm:t>
    </dgm:pt>
    <dgm:pt modelId="{F2724EE4-E211-4F17-B2F1-7585250E5611}" type="parTrans" cxnId="{A4D07505-4C4A-4AB7-8CC0-DBB6703C1390}">
      <dgm:prSet/>
      <dgm:spPr/>
      <dgm:t>
        <a:bodyPr/>
        <a:lstStyle/>
        <a:p>
          <a:endParaRPr lang="en-US"/>
        </a:p>
      </dgm:t>
    </dgm:pt>
    <dgm:pt modelId="{70CC8A6A-D296-42D8-94F1-A41125FDF5B4}" type="sibTrans" cxnId="{A4D07505-4C4A-4AB7-8CC0-DBB6703C1390}">
      <dgm:prSet/>
      <dgm:spPr/>
      <dgm:t>
        <a:bodyPr/>
        <a:lstStyle/>
        <a:p>
          <a:endParaRPr lang="en-US"/>
        </a:p>
      </dgm:t>
    </dgm:pt>
    <dgm:pt modelId="{B806CEF1-715E-441B-ACA4-0FE7826E43D1}">
      <dgm:prSet phldrT="[Text]"/>
      <dgm:spPr/>
      <dgm:t>
        <a:bodyPr/>
        <a:lstStyle/>
        <a:p>
          <a:r>
            <a:rPr lang="en-US" dirty="0"/>
            <a:t>Manifesto</a:t>
          </a:r>
        </a:p>
      </dgm:t>
    </dgm:pt>
    <dgm:pt modelId="{AB769EB1-787E-449F-AA19-6D6062ADCD3D}" type="parTrans" cxnId="{5796FD10-397F-4D70-856B-921C8F6007CB}">
      <dgm:prSet/>
      <dgm:spPr/>
      <dgm:t>
        <a:bodyPr/>
        <a:lstStyle/>
        <a:p>
          <a:endParaRPr lang="en-US"/>
        </a:p>
      </dgm:t>
    </dgm:pt>
    <dgm:pt modelId="{B98AC9EE-EC9F-4FA2-B865-72C45CECDC9D}" type="sibTrans" cxnId="{5796FD10-397F-4D70-856B-921C8F6007CB}">
      <dgm:prSet/>
      <dgm:spPr/>
      <dgm:t>
        <a:bodyPr/>
        <a:lstStyle/>
        <a:p>
          <a:endParaRPr lang="en-US"/>
        </a:p>
      </dgm:t>
    </dgm:pt>
    <dgm:pt modelId="{E674333B-C5A4-41E9-AC82-B7B9D937D727}" type="pres">
      <dgm:prSet presAssocID="{94E15501-A766-41E3-BD93-3634F7744D34}" presName="Name0" presStyleCnt="0">
        <dgm:presLayoutVars>
          <dgm:chMax val="7"/>
          <dgm:chPref val="7"/>
          <dgm:dir/>
          <dgm:animLvl val="lvl"/>
        </dgm:presLayoutVars>
      </dgm:prSet>
      <dgm:spPr/>
    </dgm:pt>
    <dgm:pt modelId="{385A40AE-C3DA-4D46-9123-5EC65F3E6EBA}" type="pres">
      <dgm:prSet presAssocID="{B806CEF1-715E-441B-ACA4-0FE7826E43D1}" presName="Accent1" presStyleCnt="0"/>
      <dgm:spPr/>
    </dgm:pt>
    <dgm:pt modelId="{11515E62-A91C-4458-9F8B-A3261C9FC3B2}" type="pres">
      <dgm:prSet presAssocID="{B806CEF1-715E-441B-ACA4-0FE7826E43D1}" presName="Accent" presStyleLbl="node1" presStyleIdx="0" presStyleCnt="1"/>
      <dgm:spPr/>
    </dgm:pt>
    <dgm:pt modelId="{B884CECE-1003-49AB-9201-2511BA8594A8}" type="pres">
      <dgm:prSet presAssocID="{B806CEF1-715E-441B-ACA4-0FE7826E43D1}" presName="Child1" presStyleLbl="revTx" presStyleIdx="0" presStyleCnt="2" custScaleX="194783" custLinFactNeighborX="97603" custLinFactNeighborY="5906">
        <dgm:presLayoutVars>
          <dgm:chMax val="0"/>
          <dgm:chPref val="0"/>
          <dgm:bulletEnabled val="1"/>
        </dgm:presLayoutVars>
      </dgm:prSet>
      <dgm:spPr/>
    </dgm:pt>
    <dgm:pt modelId="{2593B7BB-71B6-4C5B-BDA2-0331C09736F4}" type="pres">
      <dgm:prSet presAssocID="{B806CEF1-715E-441B-ACA4-0FE7826E43D1}" presName="Parent1" presStyleLbl="revTx" presStyleIdx="1" presStyleCnt="2">
        <dgm:presLayoutVars>
          <dgm:chMax val="1"/>
          <dgm:chPref val="1"/>
          <dgm:bulletEnabled val="1"/>
        </dgm:presLayoutVars>
      </dgm:prSet>
      <dgm:spPr/>
    </dgm:pt>
  </dgm:ptLst>
  <dgm:cxnLst>
    <dgm:cxn modelId="{A4D07505-4C4A-4AB7-8CC0-DBB6703C1390}" srcId="{B806CEF1-715E-441B-ACA4-0FE7826E43D1}" destId="{105A6731-305B-420E-BECF-1FD141F538A7}" srcOrd="1" destOrd="0" parTransId="{F2724EE4-E211-4F17-B2F1-7585250E5611}" sibTransId="{70CC8A6A-D296-42D8-94F1-A41125FDF5B4}"/>
    <dgm:cxn modelId="{5796FD10-397F-4D70-856B-921C8F6007CB}" srcId="{94E15501-A766-41E3-BD93-3634F7744D34}" destId="{B806CEF1-715E-441B-ACA4-0FE7826E43D1}" srcOrd="0" destOrd="0" parTransId="{AB769EB1-787E-449F-AA19-6D6062ADCD3D}" sibTransId="{B98AC9EE-EC9F-4FA2-B865-72C45CECDC9D}"/>
    <dgm:cxn modelId="{C1F2E18E-AE25-443D-B475-2C6969F86B68}" type="presOf" srcId="{B806CEF1-715E-441B-ACA4-0FE7826E43D1}" destId="{2593B7BB-71B6-4C5B-BDA2-0331C09736F4}" srcOrd="0" destOrd="0" presId="urn:microsoft.com/office/officeart/2009/layout/CircleArrowProcess"/>
    <dgm:cxn modelId="{59DB6F98-FE5D-49E4-BAB9-6ED4C8080EB0}" srcId="{B806CEF1-715E-441B-ACA4-0FE7826E43D1}" destId="{592EBBE4-1B6A-4011-B9B7-AC1162322A51}" srcOrd="0" destOrd="0" parTransId="{EF733D97-6B0C-4FDF-BC99-6F9D42AC8932}" sibTransId="{A174223F-AF77-47FE-B401-C78E2DDD2612}"/>
    <dgm:cxn modelId="{3962C6B5-4B40-4058-91C0-FDF6B0A96B82}" type="presOf" srcId="{592EBBE4-1B6A-4011-B9B7-AC1162322A51}" destId="{B884CECE-1003-49AB-9201-2511BA8594A8}" srcOrd="0" destOrd="0" presId="urn:microsoft.com/office/officeart/2009/layout/CircleArrowProcess"/>
    <dgm:cxn modelId="{6EE04CCF-FA06-4577-A1EB-8EB5C0E89D37}" type="presOf" srcId="{105A6731-305B-420E-BECF-1FD141F538A7}" destId="{B884CECE-1003-49AB-9201-2511BA8594A8}" srcOrd="0" destOrd="1" presId="urn:microsoft.com/office/officeart/2009/layout/CircleArrowProcess"/>
    <dgm:cxn modelId="{D8873FD8-1924-4949-82DB-383D2A1FBA5A}" type="presOf" srcId="{94E15501-A766-41E3-BD93-3634F7744D34}" destId="{E674333B-C5A4-41E9-AC82-B7B9D937D727}" srcOrd="0" destOrd="0" presId="urn:microsoft.com/office/officeart/2009/layout/CircleArrowProcess"/>
    <dgm:cxn modelId="{726D3C8A-CAF2-4197-9890-A3FD42A2F54E}" type="presParOf" srcId="{E674333B-C5A4-41E9-AC82-B7B9D937D727}" destId="{385A40AE-C3DA-4D46-9123-5EC65F3E6EBA}" srcOrd="0" destOrd="0" presId="urn:microsoft.com/office/officeart/2009/layout/CircleArrowProcess"/>
    <dgm:cxn modelId="{51034F40-878C-4AD1-8D28-FD75C5246F87}" type="presParOf" srcId="{385A40AE-C3DA-4D46-9123-5EC65F3E6EBA}" destId="{11515E62-A91C-4458-9F8B-A3261C9FC3B2}" srcOrd="0" destOrd="0" presId="urn:microsoft.com/office/officeart/2009/layout/CircleArrowProcess"/>
    <dgm:cxn modelId="{5F1C3245-A379-4A8D-B4BC-9657017A5155}" type="presParOf" srcId="{E674333B-C5A4-41E9-AC82-B7B9D937D727}" destId="{B884CECE-1003-49AB-9201-2511BA8594A8}" srcOrd="1" destOrd="0" presId="urn:microsoft.com/office/officeart/2009/layout/CircleArrowProcess"/>
    <dgm:cxn modelId="{78D464F3-6969-44E6-8072-689FF04B74B6}" type="presParOf" srcId="{E674333B-C5A4-41E9-AC82-B7B9D937D727}" destId="{2593B7BB-71B6-4C5B-BDA2-0331C09736F4}" srcOrd="2"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FD212C0-89C7-437A-B63A-8568F8988F93}" type="doc">
      <dgm:prSet loTypeId="urn:microsoft.com/office/officeart/2008/layout/SquareAccentList" loCatId="list" qsTypeId="urn:microsoft.com/office/officeart/2005/8/quickstyle/simple1" qsCatId="simple" csTypeId="urn:microsoft.com/office/officeart/2005/8/colors/accent3_2" csCatId="accent3" phldr="1"/>
      <dgm:spPr/>
      <dgm:t>
        <a:bodyPr/>
        <a:lstStyle/>
        <a:p>
          <a:endParaRPr lang="en-US"/>
        </a:p>
      </dgm:t>
    </dgm:pt>
    <dgm:pt modelId="{A393407B-D7D3-4983-A03F-185556EC7024}">
      <dgm:prSet phldrT="[Text]" custT="1"/>
      <dgm:spPr/>
      <dgm:t>
        <a:bodyPr/>
        <a:lstStyle/>
        <a:p>
          <a:r>
            <a:rPr lang="en-US" sz="4800" b="1" dirty="0">
              <a:solidFill>
                <a:srgbClr val="00B050"/>
              </a:solidFill>
            </a:rPr>
            <a:t>03 </a:t>
          </a:r>
          <a:r>
            <a:rPr lang="en-US" sz="3000" dirty="0"/>
            <a:t>Roles </a:t>
          </a:r>
        </a:p>
      </dgm:t>
    </dgm:pt>
    <dgm:pt modelId="{E9124B97-858C-4396-9337-E590C118F189}" type="parTrans" cxnId="{07305AF1-309A-4EFE-8EB6-E47A33AA8C8B}">
      <dgm:prSet/>
      <dgm:spPr/>
      <dgm:t>
        <a:bodyPr/>
        <a:lstStyle/>
        <a:p>
          <a:endParaRPr lang="en-US"/>
        </a:p>
      </dgm:t>
    </dgm:pt>
    <dgm:pt modelId="{D4083F18-9364-48A7-A1D7-A4323CDC5508}" type="sibTrans" cxnId="{07305AF1-309A-4EFE-8EB6-E47A33AA8C8B}">
      <dgm:prSet/>
      <dgm:spPr/>
      <dgm:t>
        <a:bodyPr/>
        <a:lstStyle/>
        <a:p>
          <a:endParaRPr lang="en-US"/>
        </a:p>
      </dgm:t>
    </dgm:pt>
    <dgm:pt modelId="{F65F1335-20F2-49C7-A366-10892BEDB424}">
      <dgm:prSet phldrT="[Text]" custT="1"/>
      <dgm:spPr/>
      <dgm:t>
        <a:bodyPr/>
        <a:lstStyle/>
        <a:p>
          <a:r>
            <a:rPr lang="en-US" sz="4800" b="1" dirty="0">
              <a:solidFill>
                <a:srgbClr val="00B050"/>
              </a:solidFill>
            </a:rPr>
            <a:t>05</a:t>
          </a:r>
          <a:r>
            <a:rPr lang="en-US" sz="3000" dirty="0"/>
            <a:t> Events</a:t>
          </a:r>
        </a:p>
      </dgm:t>
    </dgm:pt>
    <dgm:pt modelId="{8D43DED6-BEAE-4354-BDD5-592941E90C1D}" type="parTrans" cxnId="{C55B31C9-926C-465B-92E8-41E0CED1DE5A}">
      <dgm:prSet/>
      <dgm:spPr/>
      <dgm:t>
        <a:bodyPr/>
        <a:lstStyle/>
        <a:p>
          <a:endParaRPr lang="en-US"/>
        </a:p>
      </dgm:t>
    </dgm:pt>
    <dgm:pt modelId="{8DB63892-8BF1-4A34-8DB2-782425503275}" type="sibTrans" cxnId="{C55B31C9-926C-465B-92E8-41E0CED1DE5A}">
      <dgm:prSet/>
      <dgm:spPr/>
      <dgm:t>
        <a:bodyPr/>
        <a:lstStyle/>
        <a:p>
          <a:endParaRPr lang="en-US"/>
        </a:p>
      </dgm:t>
    </dgm:pt>
    <dgm:pt modelId="{68D8F383-3686-4F4C-8B13-1D1930192346}">
      <dgm:prSet phldrT="[Text]" custT="1"/>
      <dgm:spPr/>
      <dgm:t>
        <a:bodyPr/>
        <a:lstStyle/>
        <a:p>
          <a:r>
            <a:rPr lang="en-US" sz="4800" b="1" dirty="0">
              <a:solidFill>
                <a:srgbClr val="00B050"/>
              </a:solidFill>
            </a:rPr>
            <a:t>03</a:t>
          </a:r>
          <a:r>
            <a:rPr lang="en-US" sz="4400" b="1" dirty="0"/>
            <a:t> </a:t>
          </a:r>
          <a:r>
            <a:rPr lang="en-US" sz="3000" dirty="0"/>
            <a:t>Artifacts</a:t>
          </a:r>
        </a:p>
      </dgm:t>
    </dgm:pt>
    <dgm:pt modelId="{E1B92DC3-F16F-46F8-AAD6-C8B2F1A21CC0}" type="parTrans" cxnId="{2CC29F1A-F187-42EA-828A-F73C9EAA04D3}">
      <dgm:prSet/>
      <dgm:spPr/>
      <dgm:t>
        <a:bodyPr/>
        <a:lstStyle/>
        <a:p>
          <a:endParaRPr lang="en-US"/>
        </a:p>
      </dgm:t>
    </dgm:pt>
    <dgm:pt modelId="{21D3219E-5527-4EBC-BFA4-648B61CB0DEB}" type="sibTrans" cxnId="{2CC29F1A-F187-42EA-828A-F73C9EAA04D3}">
      <dgm:prSet/>
      <dgm:spPr/>
      <dgm:t>
        <a:bodyPr/>
        <a:lstStyle/>
        <a:p>
          <a:endParaRPr lang="en-US"/>
        </a:p>
      </dgm:t>
    </dgm:pt>
    <dgm:pt modelId="{D93E906B-6EA9-4FDD-9DD4-E19F8023487B}">
      <dgm:prSet phldrT="[Text]" custT="1"/>
      <dgm:spPr/>
      <dgm:t>
        <a:bodyPr/>
        <a:lstStyle/>
        <a:p>
          <a:r>
            <a:rPr lang="en-US" sz="4800" b="1" kern="1200" dirty="0">
              <a:solidFill>
                <a:srgbClr val="00B050"/>
              </a:solidFill>
              <a:latin typeface="Arial"/>
              <a:ea typeface="+mn-ea"/>
              <a:cs typeface="+mn-cs"/>
            </a:rPr>
            <a:t>06</a:t>
          </a:r>
          <a:r>
            <a:rPr lang="en-US" sz="3100" kern="1200" dirty="0"/>
            <a:t> Principles</a:t>
          </a:r>
        </a:p>
      </dgm:t>
    </dgm:pt>
    <dgm:pt modelId="{BF93700D-D773-467A-BE86-F8F391A4414C}" type="parTrans" cxnId="{889DC01C-C562-41D2-B9BB-39691119B6CC}">
      <dgm:prSet/>
      <dgm:spPr/>
      <dgm:t>
        <a:bodyPr/>
        <a:lstStyle/>
        <a:p>
          <a:endParaRPr lang="en-US"/>
        </a:p>
      </dgm:t>
    </dgm:pt>
    <dgm:pt modelId="{5DD07F54-8201-4995-8C31-E9B74D144783}" type="sibTrans" cxnId="{889DC01C-C562-41D2-B9BB-39691119B6CC}">
      <dgm:prSet/>
      <dgm:spPr/>
      <dgm:t>
        <a:bodyPr/>
        <a:lstStyle/>
        <a:p>
          <a:endParaRPr lang="en-US"/>
        </a:p>
      </dgm:t>
    </dgm:pt>
    <dgm:pt modelId="{8CCBD93C-49F9-4029-99AE-F480F9057024}">
      <dgm:prSet phldrT="[Text]"/>
      <dgm:spPr/>
      <dgm:t>
        <a:bodyPr/>
        <a:lstStyle/>
        <a:p>
          <a:r>
            <a:rPr lang="en-US" dirty="0"/>
            <a:t>Product Owner</a:t>
          </a:r>
        </a:p>
      </dgm:t>
    </dgm:pt>
    <dgm:pt modelId="{A45C4669-6387-4F63-9D2B-F6152E31E85E}" type="parTrans" cxnId="{BBC6550B-9C94-4BA7-928F-3328608CB661}">
      <dgm:prSet/>
      <dgm:spPr/>
      <dgm:t>
        <a:bodyPr/>
        <a:lstStyle/>
        <a:p>
          <a:endParaRPr lang="en-US"/>
        </a:p>
      </dgm:t>
    </dgm:pt>
    <dgm:pt modelId="{E91F4672-0944-4AEB-AE48-819B267B06E2}" type="sibTrans" cxnId="{BBC6550B-9C94-4BA7-928F-3328608CB661}">
      <dgm:prSet/>
      <dgm:spPr/>
      <dgm:t>
        <a:bodyPr/>
        <a:lstStyle/>
        <a:p>
          <a:endParaRPr lang="en-US"/>
        </a:p>
      </dgm:t>
    </dgm:pt>
    <dgm:pt modelId="{1CEDBC68-40AF-46E3-8E90-6A6AC072E401}">
      <dgm:prSet phldrT="[Text]"/>
      <dgm:spPr/>
      <dgm:t>
        <a:bodyPr/>
        <a:lstStyle/>
        <a:p>
          <a:r>
            <a:rPr lang="en-US" dirty="0"/>
            <a:t>Scrum Master</a:t>
          </a:r>
        </a:p>
      </dgm:t>
    </dgm:pt>
    <dgm:pt modelId="{A52AFA94-DCCC-4288-9570-7376BEAA2B0A}" type="parTrans" cxnId="{938B3D40-2D7F-4C44-821C-6810D36E274F}">
      <dgm:prSet/>
      <dgm:spPr/>
      <dgm:t>
        <a:bodyPr/>
        <a:lstStyle/>
        <a:p>
          <a:endParaRPr lang="en-US"/>
        </a:p>
      </dgm:t>
    </dgm:pt>
    <dgm:pt modelId="{29014F2C-4840-4394-82BD-4886FB53B444}" type="sibTrans" cxnId="{938B3D40-2D7F-4C44-821C-6810D36E274F}">
      <dgm:prSet/>
      <dgm:spPr/>
      <dgm:t>
        <a:bodyPr/>
        <a:lstStyle/>
        <a:p>
          <a:endParaRPr lang="en-US"/>
        </a:p>
      </dgm:t>
    </dgm:pt>
    <dgm:pt modelId="{A3F371AB-8D57-4FFE-A649-D4440EEAF4ED}">
      <dgm:prSet phldrT="[Text]"/>
      <dgm:spPr/>
      <dgm:t>
        <a:bodyPr/>
        <a:lstStyle/>
        <a:p>
          <a:r>
            <a:rPr lang="en-US" dirty="0"/>
            <a:t>Development Team</a:t>
          </a:r>
        </a:p>
      </dgm:t>
    </dgm:pt>
    <dgm:pt modelId="{B326C871-414C-4A21-A7C5-56C37DB11871}" type="parTrans" cxnId="{D5654099-FE12-4DA5-93EE-B4D125C59B18}">
      <dgm:prSet/>
      <dgm:spPr/>
      <dgm:t>
        <a:bodyPr/>
        <a:lstStyle/>
        <a:p>
          <a:endParaRPr lang="en-US"/>
        </a:p>
      </dgm:t>
    </dgm:pt>
    <dgm:pt modelId="{8FAC02E2-1FAB-45D8-A041-3C1FC7D6D8A1}" type="sibTrans" cxnId="{D5654099-FE12-4DA5-93EE-B4D125C59B18}">
      <dgm:prSet/>
      <dgm:spPr/>
      <dgm:t>
        <a:bodyPr/>
        <a:lstStyle/>
        <a:p>
          <a:endParaRPr lang="en-US"/>
        </a:p>
      </dgm:t>
    </dgm:pt>
    <dgm:pt modelId="{97BA0A31-A87D-4717-BDF4-9B47BEDDE79A}">
      <dgm:prSet phldrT="[Text]"/>
      <dgm:spPr/>
      <dgm:t>
        <a:bodyPr/>
        <a:lstStyle/>
        <a:p>
          <a:r>
            <a:rPr lang="en-US" dirty="0"/>
            <a:t>Sprint</a:t>
          </a:r>
        </a:p>
      </dgm:t>
    </dgm:pt>
    <dgm:pt modelId="{E8639570-34C3-45A9-BE0F-92F6B8F42398}" type="parTrans" cxnId="{A36DB303-A9A4-4306-9B9E-2F789D81AB35}">
      <dgm:prSet/>
      <dgm:spPr/>
      <dgm:t>
        <a:bodyPr/>
        <a:lstStyle/>
        <a:p>
          <a:endParaRPr lang="en-US"/>
        </a:p>
      </dgm:t>
    </dgm:pt>
    <dgm:pt modelId="{8A00403D-344B-4D28-8B9A-9E61C1EFD348}" type="sibTrans" cxnId="{A36DB303-A9A4-4306-9B9E-2F789D81AB35}">
      <dgm:prSet/>
      <dgm:spPr/>
      <dgm:t>
        <a:bodyPr/>
        <a:lstStyle/>
        <a:p>
          <a:endParaRPr lang="en-US"/>
        </a:p>
      </dgm:t>
    </dgm:pt>
    <dgm:pt modelId="{B5845353-CC0E-4446-8693-14281A1AEF9E}">
      <dgm:prSet phldrT="[Text]"/>
      <dgm:spPr/>
      <dgm:t>
        <a:bodyPr/>
        <a:lstStyle/>
        <a:p>
          <a:r>
            <a:rPr lang="en-US" dirty="0"/>
            <a:t>Sprint Planning</a:t>
          </a:r>
        </a:p>
      </dgm:t>
    </dgm:pt>
    <dgm:pt modelId="{33E93DCE-EB78-43CD-A080-EE72C810825D}" type="parTrans" cxnId="{171B82EF-0676-4DE0-91A6-C466D688A1A9}">
      <dgm:prSet/>
      <dgm:spPr/>
      <dgm:t>
        <a:bodyPr/>
        <a:lstStyle/>
        <a:p>
          <a:endParaRPr lang="en-US"/>
        </a:p>
      </dgm:t>
    </dgm:pt>
    <dgm:pt modelId="{E2967044-684D-4765-A274-0B6379BFC934}" type="sibTrans" cxnId="{171B82EF-0676-4DE0-91A6-C466D688A1A9}">
      <dgm:prSet/>
      <dgm:spPr/>
      <dgm:t>
        <a:bodyPr/>
        <a:lstStyle/>
        <a:p>
          <a:endParaRPr lang="en-US"/>
        </a:p>
      </dgm:t>
    </dgm:pt>
    <dgm:pt modelId="{7E37E3C1-D54A-4799-BB8C-496BE0F4428C}">
      <dgm:prSet phldrT="[Text]"/>
      <dgm:spPr/>
      <dgm:t>
        <a:bodyPr/>
        <a:lstStyle/>
        <a:p>
          <a:r>
            <a:rPr lang="en-US" dirty="0"/>
            <a:t>Daily Scrum</a:t>
          </a:r>
        </a:p>
      </dgm:t>
    </dgm:pt>
    <dgm:pt modelId="{B0DB3712-89B0-40C5-80BD-DE178300412E}" type="parTrans" cxnId="{FBC805D5-6725-4753-AA71-67A0A4F4CF8A}">
      <dgm:prSet/>
      <dgm:spPr/>
      <dgm:t>
        <a:bodyPr/>
        <a:lstStyle/>
        <a:p>
          <a:endParaRPr lang="en-US"/>
        </a:p>
      </dgm:t>
    </dgm:pt>
    <dgm:pt modelId="{EEE0E95B-24E2-4458-A14D-68D715808691}" type="sibTrans" cxnId="{FBC805D5-6725-4753-AA71-67A0A4F4CF8A}">
      <dgm:prSet/>
      <dgm:spPr/>
      <dgm:t>
        <a:bodyPr/>
        <a:lstStyle/>
        <a:p>
          <a:endParaRPr lang="en-US"/>
        </a:p>
      </dgm:t>
    </dgm:pt>
    <dgm:pt modelId="{93D8B8B3-1078-47AF-A171-DE7AFD1417AB}">
      <dgm:prSet phldrT="[Text]"/>
      <dgm:spPr/>
      <dgm:t>
        <a:bodyPr/>
        <a:lstStyle/>
        <a:p>
          <a:r>
            <a:rPr lang="en-US" dirty="0"/>
            <a:t>Sprint Review</a:t>
          </a:r>
        </a:p>
      </dgm:t>
    </dgm:pt>
    <dgm:pt modelId="{BF2C875C-516F-4B8B-A006-78E51DB63D9A}" type="parTrans" cxnId="{F0A417A7-71FB-4CF3-BAEE-43B57434EB21}">
      <dgm:prSet/>
      <dgm:spPr/>
      <dgm:t>
        <a:bodyPr/>
        <a:lstStyle/>
        <a:p>
          <a:endParaRPr lang="en-US"/>
        </a:p>
      </dgm:t>
    </dgm:pt>
    <dgm:pt modelId="{B95C33F0-8173-410D-B5C6-A7B1B67F0CF7}" type="sibTrans" cxnId="{F0A417A7-71FB-4CF3-BAEE-43B57434EB21}">
      <dgm:prSet/>
      <dgm:spPr/>
      <dgm:t>
        <a:bodyPr/>
        <a:lstStyle/>
        <a:p>
          <a:endParaRPr lang="en-US"/>
        </a:p>
      </dgm:t>
    </dgm:pt>
    <dgm:pt modelId="{DCB8825D-EAA5-4D7F-94E9-9A96611DB5F9}">
      <dgm:prSet phldrT="[Text]"/>
      <dgm:spPr/>
      <dgm:t>
        <a:bodyPr/>
        <a:lstStyle/>
        <a:p>
          <a:r>
            <a:rPr lang="en-US" dirty="0"/>
            <a:t>Sprint Retrospective</a:t>
          </a:r>
        </a:p>
      </dgm:t>
    </dgm:pt>
    <dgm:pt modelId="{2B568A90-ECF5-41D2-9DE5-C301C4494E2F}" type="parTrans" cxnId="{73BDE519-82E1-418E-8345-31A235091CD3}">
      <dgm:prSet/>
      <dgm:spPr/>
      <dgm:t>
        <a:bodyPr/>
        <a:lstStyle/>
        <a:p>
          <a:endParaRPr lang="en-US"/>
        </a:p>
      </dgm:t>
    </dgm:pt>
    <dgm:pt modelId="{58E7D055-B285-402D-B27C-8F6952B863CC}" type="sibTrans" cxnId="{73BDE519-82E1-418E-8345-31A235091CD3}">
      <dgm:prSet/>
      <dgm:spPr/>
      <dgm:t>
        <a:bodyPr/>
        <a:lstStyle/>
        <a:p>
          <a:endParaRPr lang="en-US"/>
        </a:p>
      </dgm:t>
    </dgm:pt>
    <dgm:pt modelId="{A1DC3F7B-68A3-4D95-A873-68B8C7A69FD2}">
      <dgm:prSet phldrT="[Text]"/>
      <dgm:spPr/>
      <dgm:t>
        <a:bodyPr/>
        <a:lstStyle/>
        <a:p>
          <a:r>
            <a:rPr lang="en-US" dirty="0"/>
            <a:t>Product Backlog</a:t>
          </a:r>
        </a:p>
      </dgm:t>
    </dgm:pt>
    <dgm:pt modelId="{5AE26ECA-548C-450D-B314-E29FB27414D6}" type="parTrans" cxnId="{A1505D4B-1A8B-4B71-AE38-230A069DCA87}">
      <dgm:prSet/>
      <dgm:spPr/>
      <dgm:t>
        <a:bodyPr/>
        <a:lstStyle/>
        <a:p>
          <a:endParaRPr lang="en-US"/>
        </a:p>
      </dgm:t>
    </dgm:pt>
    <dgm:pt modelId="{51D31F4A-04EC-4EA7-8E3A-EBF1E250596D}" type="sibTrans" cxnId="{A1505D4B-1A8B-4B71-AE38-230A069DCA87}">
      <dgm:prSet/>
      <dgm:spPr/>
      <dgm:t>
        <a:bodyPr/>
        <a:lstStyle/>
        <a:p>
          <a:endParaRPr lang="en-US"/>
        </a:p>
      </dgm:t>
    </dgm:pt>
    <dgm:pt modelId="{8D87B5F6-D5CC-4DA7-A3D0-127EEAC5DD4A}">
      <dgm:prSet phldrT="[Text]"/>
      <dgm:spPr/>
      <dgm:t>
        <a:bodyPr/>
        <a:lstStyle/>
        <a:p>
          <a:r>
            <a:rPr lang="en-US" dirty="0"/>
            <a:t>Sprint Backlog</a:t>
          </a:r>
        </a:p>
      </dgm:t>
    </dgm:pt>
    <dgm:pt modelId="{2E14EC01-6CE6-4D27-AC33-C2E2899E3E82}" type="parTrans" cxnId="{82D3245D-7DA1-47A0-A3C5-B75F2C094626}">
      <dgm:prSet/>
      <dgm:spPr/>
      <dgm:t>
        <a:bodyPr/>
        <a:lstStyle/>
        <a:p>
          <a:endParaRPr lang="en-US"/>
        </a:p>
      </dgm:t>
    </dgm:pt>
    <dgm:pt modelId="{7FBC7354-D755-49DD-A3A9-7E9C487D033D}" type="sibTrans" cxnId="{82D3245D-7DA1-47A0-A3C5-B75F2C094626}">
      <dgm:prSet/>
      <dgm:spPr/>
      <dgm:t>
        <a:bodyPr/>
        <a:lstStyle/>
        <a:p>
          <a:endParaRPr lang="en-US"/>
        </a:p>
      </dgm:t>
    </dgm:pt>
    <dgm:pt modelId="{44B78280-732A-46CE-B461-9250DEB5002E}">
      <dgm:prSet phldrT="[Text]"/>
      <dgm:spPr/>
      <dgm:t>
        <a:bodyPr/>
        <a:lstStyle/>
        <a:p>
          <a:r>
            <a:rPr lang="en-US" dirty="0"/>
            <a:t>Product Increments </a:t>
          </a:r>
        </a:p>
      </dgm:t>
    </dgm:pt>
    <dgm:pt modelId="{64960B73-65CB-430D-A834-D00FB1839937}" type="parTrans" cxnId="{93B4D58E-AD84-43AB-BBAB-E9B9248E3BCA}">
      <dgm:prSet/>
      <dgm:spPr/>
      <dgm:t>
        <a:bodyPr/>
        <a:lstStyle/>
        <a:p>
          <a:endParaRPr lang="en-US"/>
        </a:p>
      </dgm:t>
    </dgm:pt>
    <dgm:pt modelId="{94B75D16-4189-461F-8B62-5AB1C13EC960}" type="sibTrans" cxnId="{93B4D58E-AD84-43AB-BBAB-E9B9248E3BCA}">
      <dgm:prSet/>
      <dgm:spPr/>
      <dgm:t>
        <a:bodyPr/>
        <a:lstStyle/>
        <a:p>
          <a:endParaRPr lang="en-US"/>
        </a:p>
      </dgm:t>
    </dgm:pt>
    <dgm:pt modelId="{70DC97DF-4B97-4D8B-8C33-622801304F96}">
      <dgm:prSet phldrT="[Text]"/>
      <dgm:spPr/>
      <dgm:t>
        <a:bodyPr/>
        <a:lstStyle/>
        <a:p>
          <a:r>
            <a:rPr lang="en-US" dirty="0"/>
            <a:t>Empirical Process Control </a:t>
          </a:r>
        </a:p>
      </dgm:t>
    </dgm:pt>
    <dgm:pt modelId="{DE62917B-8E4D-464C-BAD1-FF2A1570157D}" type="parTrans" cxnId="{4BCEED70-2166-4590-AF67-EB171F7CB8C4}">
      <dgm:prSet/>
      <dgm:spPr/>
      <dgm:t>
        <a:bodyPr/>
        <a:lstStyle/>
        <a:p>
          <a:endParaRPr lang="en-US"/>
        </a:p>
      </dgm:t>
    </dgm:pt>
    <dgm:pt modelId="{2DA9D381-AE10-4683-8121-5D9F0A9FC7B2}" type="sibTrans" cxnId="{4BCEED70-2166-4590-AF67-EB171F7CB8C4}">
      <dgm:prSet/>
      <dgm:spPr/>
      <dgm:t>
        <a:bodyPr/>
        <a:lstStyle/>
        <a:p>
          <a:endParaRPr lang="en-US"/>
        </a:p>
      </dgm:t>
    </dgm:pt>
    <dgm:pt modelId="{87030FC3-E696-4077-8A80-1442A2B0FC87}">
      <dgm:prSet phldrT="[Text]"/>
      <dgm:spPr/>
      <dgm:t>
        <a:bodyPr/>
        <a:lstStyle/>
        <a:p>
          <a:r>
            <a:rPr lang="en-US" dirty="0"/>
            <a:t>Self-Organization</a:t>
          </a:r>
        </a:p>
      </dgm:t>
    </dgm:pt>
    <dgm:pt modelId="{87B430B3-BF06-45C9-84AD-86585D41014A}" type="parTrans" cxnId="{7FDD2F1E-CC20-4A43-9BE8-2AC8BA14683F}">
      <dgm:prSet/>
      <dgm:spPr/>
      <dgm:t>
        <a:bodyPr/>
        <a:lstStyle/>
        <a:p>
          <a:endParaRPr lang="en-US"/>
        </a:p>
      </dgm:t>
    </dgm:pt>
    <dgm:pt modelId="{6BBA7721-25F6-47C7-852C-63D3474E765F}" type="sibTrans" cxnId="{7FDD2F1E-CC20-4A43-9BE8-2AC8BA14683F}">
      <dgm:prSet/>
      <dgm:spPr/>
      <dgm:t>
        <a:bodyPr/>
        <a:lstStyle/>
        <a:p>
          <a:endParaRPr lang="en-US"/>
        </a:p>
      </dgm:t>
    </dgm:pt>
    <dgm:pt modelId="{3DB07352-A767-4BCD-9433-906EA20F525B}">
      <dgm:prSet phldrT="[Text]"/>
      <dgm:spPr/>
      <dgm:t>
        <a:bodyPr/>
        <a:lstStyle/>
        <a:p>
          <a:r>
            <a:rPr lang="en-US" dirty="0"/>
            <a:t>Collaboration</a:t>
          </a:r>
        </a:p>
      </dgm:t>
    </dgm:pt>
    <dgm:pt modelId="{13345F0E-D20D-4759-812F-F1E9B5D8310F}" type="parTrans" cxnId="{25353CBC-319A-4D80-BF6F-9059454D0D42}">
      <dgm:prSet/>
      <dgm:spPr/>
      <dgm:t>
        <a:bodyPr/>
        <a:lstStyle/>
        <a:p>
          <a:endParaRPr lang="en-US"/>
        </a:p>
      </dgm:t>
    </dgm:pt>
    <dgm:pt modelId="{C246E5C3-0DA0-4FC5-9418-2DD6007EAB7F}" type="sibTrans" cxnId="{25353CBC-319A-4D80-BF6F-9059454D0D42}">
      <dgm:prSet/>
      <dgm:spPr/>
      <dgm:t>
        <a:bodyPr/>
        <a:lstStyle/>
        <a:p>
          <a:endParaRPr lang="en-US"/>
        </a:p>
      </dgm:t>
    </dgm:pt>
    <dgm:pt modelId="{D1437BD2-5D1C-444D-816E-C35368299067}">
      <dgm:prSet phldrT="[Text]"/>
      <dgm:spPr/>
      <dgm:t>
        <a:bodyPr/>
        <a:lstStyle/>
        <a:p>
          <a:r>
            <a:rPr lang="en-US" dirty="0"/>
            <a:t>Value Based Prioritization</a:t>
          </a:r>
        </a:p>
      </dgm:t>
    </dgm:pt>
    <dgm:pt modelId="{397E68DE-BA62-47F3-ADB0-A2250490634D}" type="parTrans" cxnId="{792CAA70-06C5-4771-9769-1A852EBDEC15}">
      <dgm:prSet/>
      <dgm:spPr/>
      <dgm:t>
        <a:bodyPr/>
        <a:lstStyle/>
        <a:p>
          <a:endParaRPr lang="en-US"/>
        </a:p>
      </dgm:t>
    </dgm:pt>
    <dgm:pt modelId="{1961AB7A-7093-4D39-89DD-60217FA5A8AD}" type="sibTrans" cxnId="{792CAA70-06C5-4771-9769-1A852EBDEC15}">
      <dgm:prSet/>
      <dgm:spPr/>
      <dgm:t>
        <a:bodyPr/>
        <a:lstStyle/>
        <a:p>
          <a:endParaRPr lang="en-US"/>
        </a:p>
      </dgm:t>
    </dgm:pt>
    <dgm:pt modelId="{47028DA4-45AF-43F4-B12F-3CAF99CC79B6}">
      <dgm:prSet phldrT="[Text]"/>
      <dgm:spPr/>
      <dgm:t>
        <a:bodyPr/>
        <a:lstStyle/>
        <a:p>
          <a:r>
            <a:rPr lang="en-US" dirty="0"/>
            <a:t>Time Boxing</a:t>
          </a:r>
        </a:p>
      </dgm:t>
    </dgm:pt>
    <dgm:pt modelId="{03565B58-1B4E-452A-BD44-5876C28FB926}" type="parTrans" cxnId="{92803E63-03FC-493F-A4C1-6015943CF9F1}">
      <dgm:prSet/>
      <dgm:spPr/>
      <dgm:t>
        <a:bodyPr/>
        <a:lstStyle/>
        <a:p>
          <a:endParaRPr lang="en-US"/>
        </a:p>
      </dgm:t>
    </dgm:pt>
    <dgm:pt modelId="{589E1394-9920-4619-A2F1-2734D6C81206}" type="sibTrans" cxnId="{92803E63-03FC-493F-A4C1-6015943CF9F1}">
      <dgm:prSet/>
      <dgm:spPr/>
      <dgm:t>
        <a:bodyPr/>
        <a:lstStyle/>
        <a:p>
          <a:endParaRPr lang="en-US"/>
        </a:p>
      </dgm:t>
    </dgm:pt>
    <dgm:pt modelId="{1D09D914-D49C-4F43-8E59-52FD82D81D8B}">
      <dgm:prSet phldrT="[Text]"/>
      <dgm:spPr/>
      <dgm:t>
        <a:bodyPr/>
        <a:lstStyle/>
        <a:p>
          <a:r>
            <a:rPr lang="en-US" dirty="0"/>
            <a:t>Iterative Development</a:t>
          </a:r>
        </a:p>
      </dgm:t>
    </dgm:pt>
    <dgm:pt modelId="{C4360BED-35B1-44C1-A603-1F92B55E448A}" type="parTrans" cxnId="{9F8206C8-9E06-46BD-85F7-FDEDB67BA6B3}">
      <dgm:prSet/>
      <dgm:spPr/>
      <dgm:t>
        <a:bodyPr/>
        <a:lstStyle/>
        <a:p>
          <a:endParaRPr lang="en-US"/>
        </a:p>
      </dgm:t>
    </dgm:pt>
    <dgm:pt modelId="{C50EE1AF-3BC0-4F8C-BFB9-790EFDDD881B}" type="sibTrans" cxnId="{9F8206C8-9E06-46BD-85F7-FDEDB67BA6B3}">
      <dgm:prSet/>
      <dgm:spPr/>
      <dgm:t>
        <a:bodyPr/>
        <a:lstStyle/>
        <a:p>
          <a:endParaRPr lang="en-US"/>
        </a:p>
      </dgm:t>
    </dgm:pt>
    <dgm:pt modelId="{7FA4D841-B663-4819-A76B-0CDBCDDC6B3C}" type="pres">
      <dgm:prSet presAssocID="{8FD212C0-89C7-437A-B63A-8568F8988F93}" presName="layout" presStyleCnt="0">
        <dgm:presLayoutVars>
          <dgm:chMax/>
          <dgm:chPref/>
          <dgm:dir/>
          <dgm:resizeHandles/>
        </dgm:presLayoutVars>
      </dgm:prSet>
      <dgm:spPr/>
    </dgm:pt>
    <dgm:pt modelId="{3E907EC2-8BB2-4A1A-83F4-D67F75376A0B}" type="pres">
      <dgm:prSet presAssocID="{A393407B-D7D3-4983-A03F-185556EC7024}" presName="root" presStyleCnt="0">
        <dgm:presLayoutVars>
          <dgm:chMax/>
          <dgm:chPref/>
        </dgm:presLayoutVars>
      </dgm:prSet>
      <dgm:spPr/>
    </dgm:pt>
    <dgm:pt modelId="{3A4B0B52-CB0A-4216-887D-9CE9387BC7B3}" type="pres">
      <dgm:prSet presAssocID="{A393407B-D7D3-4983-A03F-185556EC7024}" presName="rootComposite" presStyleCnt="0">
        <dgm:presLayoutVars/>
      </dgm:prSet>
      <dgm:spPr/>
    </dgm:pt>
    <dgm:pt modelId="{2BC7A6DB-C50A-4C10-808B-08870C3CD552}" type="pres">
      <dgm:prSet presAssocID="{A393407B-D7D3-4983-A03F-185556EC7024}" presName="ParentAccent" presStyleLbl="alignNode1" presStyleIdx="0" presStyleCnt="4"/>
      <dgm:spPr/>
    </dgm:pt>
    <dgm:pt modelId="{A860785E-5C46-460D-BD24-BF13F178899E}" type="pres">
      <dgm:prSet presAssocID="{A393407B-D7D3-4983-A03F-185556EC7024}" presName="ParentSmallAccent" presStyleLbl="fgAcc1" presStyleIdx="0" presStyleCnt="4"/>
      <dgm:spPr/>
    </dgm:pt>
    <dgm:pt modelId="{C9B85A5C-AD91-4E27-B80E-94044910AAF5}" type="pres">
      <dgm:prSet presAssocID="{A393407B-D7D3-4983-A03F-185556EC7024}" presName="Parent" presStyleLbl="revTx" presStyleIdx="0" presStyleCnt="21">
        <dgm:presLayoutVars>
          <dgm:chMax/>
          <dgm:chPref val="4"/>
          <dgm:bulletEnabled val="1"/>
        </dgm:presLayoutVars>
      </dgm:prSet>
      <dgm:spPr/>
    </dgm:pt>
    <dgm:pt modelId="{5505DAD6-D223-4F06-8760-B62627A5E1F8}" type="pres">
      <dgm:prSet presAssocID="{A393407B-D7D3-4983-A03F-185556EC7024}" presName="childShape" presStyleCnt="0">
        <dgm:presLayoutVars>
          <dgm:chMax val="0"/>
          <dgm:chPref val="0"/>
        </dgm:presLayoutVars>
      </dgm:prSet>
      <dgm:spPr/>
    </dgm:pt>
    <dgm:pt modelId="{4B900732-B45B-40A9-A499-3BD7A6CFBB3D}" type="pres">
      <dgm:prSet presAssocID="{8CCBD93C-49F9-4029-99AE-F480F9057024}" presName="childComposite" presStyleCnt="0">
        <dgm:presLayoutVars>
          <dgm:chMax val="0"/>
          <dgm:chPref val="0"/>
        </dgm:presLayoutVars>
      </dgm:prSet>
      <dgm:spPr/>
    </dgm:pt>
    <dgm:pt modelId="{256E7E01-7327-44EA-8AD9-4DAE8899AB70}" type="pres">
      <dgm:prSet presAssocID="{8CCBD93C-49F9-4029-99AE-F480F9057024}" presName="ChildAccent" presStyleLbl="solidFgAcc1" presStyleIdx="0" presStyleCnt="17"/>
      <dgm:spPr/>
    </dgm:pt>
    <dgm:pt modelId="{654E6786-5F65-4ACD-990B-D41D1ED08529}" type="pres">
      <dgm:prSet presAssocID="{8CCBD93C-49F9-4029-99AE-F480F9057024}" presName="Child" presStyleLbl="revTx" presStyleIdx="1" presStyleCnt="21">
        <dgm:presLayoutVars>
          <dgm:chMax val="0"/>
          <dgm:chPref val="0"/>
          <dgm:bulletEnabled val="1"/>
        </dgm:presLayoutVars>
      </dgm:prSet>
      <dgm:spPr/>
    </dgm:pt>
    <dgm:pt modelId="{F0A4732D-BC61-43EB-8B34-0ADFAC0A4F0B}" type="pres">
      <dgm:prSet presAssocID="{1CEDBC68-40AF-46E3-8E90-6A6AC072E401}" presName="childComposite" presStyleCnt="0">
        <dgm:presLayoutVars>
          <dgm:chMax val="0"/>
          <dgm:chPref val="0"/>
        </dgm:presLayoutVars>
      </dgm:prSet>
      <dgm:spPr/>
    </dgm:pt>
    <dgm:pt modelId="{91F149AF-45B9-44BB-823F-31F798E19939}" type="pres">
      <dgm:prSet presAssocID="{1CEDBC68-40AF-46E3-8E90-6A6AC072E401}" presName="ChildAccent" presStyleLbl="solidFgAcc1" presStyleIdx="1" presStyleCnt="17"/>
      <dgm:spPr/>
    </dgm:pt>
    <dgm:pt modelId="{ABFCDC49-26DF-4F7D-868D-147283EB7255}" type="pres">
      <dgm:prSet presAssocID="{1CEDBC68-40AF-46E3-8E90-6A6AC072E401}" presName="Child" presStyleLbl="revTx" presStyleIdx="2" presStyleCnt="21">
        <dgm:presLayoutVars>
          <dgm:chMax val="0"/>
          <dgm:chPref val="0"/>
          <dgm:bulletEnabled val="1"/>
        </dgm:presLayoutVars>
      </dgm:prSet>
      <dgm:spPr/>
    </dgm:pt>
    <dgm:pt modelId="{D0E9ED4C-C6B7-4F26-9E1A-8935A8FF3575}" type="pres">
      <dgm:prSet presAssocID="{A3F371AB-8D57-4FFE-A649-D4440EEAF4ED}" presName="childComposite" presStyleCnt="0">
        <dgm:presLayoutVars>
          <dgm:chMax val="0"/>
          <dgm:chPref val="0"/>
        </dgm:presLayoutVars>
      </dgm:prSet>
      <dgm:spPr/>
    </dgm:pt>
    <dgm:pt modelId="{23DE1DC1-23FF-4455-84EA-FE67E981674F}" type="pres">
      <dgm:prSet presAssocID="{A3F371AB-8D57-4FFE-A649-D4440EEAF4ED}" presName="ChildAccent" presStyleLbl="solidFgAcc1" presStyleIdx="2" presStyleCnt="17"/>
      <dgm:spPr/>
    </dgm:pt>
    <dgm:pt modelId="{F743DB5C-DD40-41EF-AEFD-2EA89287E19F}" type="pres">
      <dgm:prSet presAssocID="{A3F371AB-8D57-4FFE-A649-D4440EEAF4ED}" presName="Child" presStyleLbl="revTx" presStyleIdx="3" presStyleCnt="21">
        <dgm:presLayoutVars>
          <dgm:chMax val="0"/>
          <dgm:chPref val="0"/>
          <dgm:bulletEnabled val="1"/>
        </dgm:presLayoutVars>
      </dgm:prSet>
      <dgm:spPr/>
    </dgm:pt>
    <dgm:pt modelId="{0A2E3931-17D0-4149-A17A-9E642EE9972D}" type="pres">
      <dgm:prSet presAssocID="{F65F1335-20F2-49C7-A366-10892BEDB424}" presName="root" presStyleCnt="0">
        <dgm:presLayoutVars>
          <dgm:chMax/>
          <dgm:chPref/>
        </dgm:presLayoutVars>
      </dgm:prSet>
      <dgm:spPr/>
    </dgm:pt>
    <dgm:pt modelId="{D1F7F498-25E7-4F2F-8CE5-6E562C457DC8}" type="pres">
      <dgm:prSet presAssocID="{F65F1335-20F2-49C7-A366-10892BEDB424}" presName="rootComposite" presStyleCnt="0">
        <dgm:presLayoutVars/>
      </dgm:prSet>
      <dgm:spPr/>
    </dgm:pt>
    <dgm:pt modelId="{69602E40-6E16-49E7-B87F-AA356D5B41C2}" type="pres">
      <dgm:prSet presAssocID="{F65F1335-20F2-49C7-A366-10892BEDB424}" presName="ParentAccent" presStyleLbl="alignNode1" presStyleIdx="1" presStyleCnt="4"/>
      <dgm:spPr/>
    </dgm:pt>
    <dgm:pt modelId="{44C01647-9FF4-47BA-8017-3139E3B8DA56}" type="pres">
      <dgm:prSet presAssocID="{F65F1335-20F2-49C7-A366-10892BEDB424}" presName="ParentSmallAccent" presStyleLbl="fgAcc1" presStyleIdx="1" presStyleCnt="4"/>
      <dgm:spPr/>
    </dgm:pt>
    <dgm:pt modelId="{845EA699-81C8-4B1B-83D2-953507D1D1AB}" type="pres">
      <dgm:prSet presAssocID="{F65F1335-20F2-49C7-A366-10892BEDB424}" presName="Parent" presStyleLbl="revTx" presStyleIdx="4" presStyleCnt="21">
        <dgm:presLayoutVars>
          <dgm:chMax/>
          <dgm:chPref val="4"/>
          <dgm:bulletEnabled val="1"/>
        </dgm:presLayoutVars>
      </dgm:prSet>
      <dgm:spPr/>
    </dgm:pt>
    <dgm:pt modelId="{D03F3421-1B59-4B93-B0B6-941607C57501}" type="pres">
      <dgm:prSet presAssocID="{F65F1335-20F2-49C7-A366-10892BEDB424}" presName="childShape" presStyleCnt="0">
        <dgm:presLayoutVars>
          <dgm:chMax val="0"/>
          <dgm:chPref val="0"/>
        </dgm:presLayoutVars>
      </dgm:prSet>
      <dgm:spPr/>
    </dgm:pt>
    <dgm:pt modelId="{D2108B93-A94A-4FA6-A420-054C91A693DB}" type="pres">
      <dgm:prSet presAssocID="{97BA0A31-A87D-4717-BDF4-9B47BEDDE79A}" presName="childComposite" presStyleCnt="0">
        <dgm:presLayoutVars>
          <dgm:chMax val="0"/>
          <dgm:chPref val="0"/>
        </dgm:presLayoutVars>
      </dgm:prSet>
      <dgm:spPr/>
    </dgm:pt>
    <dgm:pt modelId="{4859B480-973D-49C5-A248-046A74FED9A6}" type="pres">
      <dgm:prSet presAssocID="{97BA0A31-A87D-4717-BDF4-9B47BEDDE79A}" presName="ChildAccent" presStyleLbl="solidFgAcc1" presStyleIdx="3" presStyleCnt="17"/>
      <dgm:spPr/>
    </dgm:pt>
    <dgm:pt modelId="{41D9FE7C-36A4-49A6-8127-E02D114A59F9}" type="pres">
      <dgm:prSet presAssocID="{97BA0A31-A87D-4717-BDF4-9B47BEDDE79A}" presName="Child" presStyleLbl="revTx" presStyleIdx="5" presStyleCnt="21">
        <dgm:presLayoutVars>
          <dgm:chMax val="0"/>
          <dgm:chPref val="0"/>
          <dgm:bulletEnabled val="1"/>
        </dgm:presLayoutVars>
      </dgm:prSet>
      <dgm:spPr/>
    </dgm:pt>
    <dgm:pt modelId="{F9EA8DDE-A630-4F8E-AE22-2422E7E171A8}" type="pres">
      <dgm:prSet presAssocID="{B5845353-CC0E-4446-8693-14281A1AEF9E}" presName="childComposite" presStyleCnt="0">
        <dgm:presLayoutVars>
          <dgm:chMax val="0"/>
          <dgm:chPref val="0"/>
        </dgm:presLayoutVars>
      </dgm:prSet>
      <dgm:spPr/>
    </dgm:pt>
    <dgm:pt modelId="{C60B223A-832A-40DE-AFF9-F6A926B9815E}" type="pres">
      <dgm:prSet presAssocID="{B5845353-CC0E-4446-8693-14281A1AEF9E}" presName="ChildAccent" presStyleLbl="solidFgAcc1" presStyleIdx="4" presStyleCnt="17"/>
      <dgm:spPr/>
    </dgm:pt>
    <dgm:pt modelId="{4ABD2537-8BF6-4DB9-BE72-B97D24226D7E}" type="pres">
      <dgm:prSet presAssocID="{B5845353-CC0E-4446-8693-14281A1AEF9E}" presName="Child" presStyleLbl="revTx" presStyleIdx="6" presStyleCnt="21">
        <dgm:presLayoutVars>
          <dgm:chMax val="0"/>
          <dgm:chPref val="0"/>
          <dgm:bulletEnabled val="1"/>
        </dgm:presLayoutVars>
      </dgm:prSet>
      <dgm:spPr/>
    </dgm:pt>
    <dgm:pt modelId="{C21C0A6F-5B10-4BF6-AD6A-847E3A1C56A5}" type="pres">
      <dgm:prSet presAssocID="{7E37E3C1-D54A-4799-BB8C-496BE0F4428C}" presName="childComposite" presStyleCnt="0">
        <dgm:presLayoutVars>
          <dgm:chMax val="0"/>
          <dgm:chPref val="0"/>
        </dgm:presLayoutVars>
      </dgm:prSet>
      <dgm:spPr/>
    </dgm:pt>
    <dgm:pt modelId="{CCBF393C-79DE-48C6-B6DF-6548E12D0D5D}" type="pres">
      <dgm:prSet presAssocID="{7E37E3C1-D54A-4799-BB8C-496BE0F4428C}" presName="ChildAccent" presStyleLbl="solidFgAcc1" presStyleIdx="5" presStyleCnt="17"/>
      <dgm:spPr/>
    </dgm:pt>
    <dgm:pt modelId="{FB28D4B2-8CEB-49C8-97C8-CE0D194AC4CD}" type="pres">
      <dgm:prSet presAssocID="{7E37E3C1-D54A-4799-BB8C-496BE0F4428C}" presName="Child" presStyleLbl="revTx" presStyleIdx="7" presStyleCnt="21">
        <dgm:presLayoutVars>
          <dgm:chMax val="0"/>
          <dgm:chPref val="0"/>
          <dgm:bulletEnabled val="1"/>
        </dgm:presLayoutVars>
      </dgm:prSet>
      <dgm:spPr/>
    </dgm:pt>
    <dgm:pt modelId="{91AEA3FD-466B-4DB2-B116-BCD9588B69E1}" type="pres">
      <dgm:prSet presAssocID="{93D8B8B3-1078-47AF-A171-DE7AFD1417AB}" presName="childComposite" presStyleCnt="0">
        <dgm:presLayoutVars>
          <dgm:chMax val="0"/>
          <dgm:chPref val="0"/>
        </dgm:presLayoutVars>
      </dgm:prSet>
      <dgm:spPr/>
    </dgm:pt>
    <dgm:pt modelId="{38B173F2-3C1D-49CC-9FE9-7276B518A423}" type="pres">
      <dgm:prSet presAssocID="{93D8B8B3-1078-47AF-A171-DE7AFD1417AB}" presName="ChildAccent" presStyleLbl="solidFgAcc1" presStyleIdx="6" presStyleCnt="17"/>
      <dgm:spPr/>
    </dgm:pt>
    <dgm:pt modelId="{1A76D118-036F-43A0-A397-3BD446C01E65}" type="pres">
      <dgm:prSet presAssocID="{93D8B8B3-1078-47AF-A171-DE7AFD1417AB}" presName="Child" presStyleLbl="revTx" presStyleIdx="8" presStyleCnt="21">
        <dgm:presLayoutVars>
          <dgm:chMax val="0"/>
          <dgm:chPref val="0"/>
          <dgm:bulletEnabled val="1"/>
        </dgm:presLayoutVars>
      </dgm:prSet>
      <dgm:spPr/>
    </dgm:pt>
    <dgm:pt modelId="{983B1B40-085C-4845-AD0D-7D89A3F65A89}" type="pres">
      <dgm:prSet presAssocID="{DCB8825D-EAA5-4D7F-94E9-9A96611DB5F9}" presName="childComposite" presStyleCnt="0">
        <dgm:presLayoutVars>
          <dgm:chMax val="0"/>
          <dgm:chPref val="0"/>
        </dgm:presLayoutVars>
      </dgm:prSet>
      <dgm:spPr/>
    </dgm:pt>
    <dgm:pt modelId="{6F8210AA-58AF-4BA4-98FF-C5680BAB3C62}" type="pres">
      <dgm:prSet presAssocID="{DCB8825D-EAA5-4D7F-94E9-9A96611DB5F9}" presName="ChildAccent" presStyleLbl="solidFgAcc1" presStyleIdx="7" presStyleCnt="17"/>
      <dgm:spPr/>
    </dgm:pt>
    <dgm:pt modelId="{D0F61DA3-07EE-4ACE-930B-2FF98B193F27}" type="pres">
      <dgm:prSet presAssocID="{DCB8825D-EAA5-4D7F-94E9-9A96611DB5F9}" presName="Child" presStyleLbl="revTx" presStyleIdx="9" presStyleCnt="21">
        <dgm:presLayoutVars>
          <dgm:chMax val="0"/>
          <dgm:chPref val="0"/>
          <dgm:bulletEnabled val="1"/>
        </dgm:presLayoutVars>
      </dgm:prSet>
      <dgm:spPr/>
    </dgm:pt>
    <dgm:pt modelId="{ED5023CB-2B0F-448D-A57B-D56FF8892DEC}" type="pres">
      <dgm:prSet presAssocID="{68D8F383-3686-4F4C-8B13-1D1930192346}" presName="root" presStyleCnt="0">
        <dgm:presLayoutVars>
          <dgm:chMax/>
          <dgm:chPref/>
        </dgm:presLayoutVars>
      </dgm:prSet>
      <dgm:spPr/>
    </dgm:pt>
    <dgm:pt modelId="{D41BC90D-FCE5-44BC-B133-5B9AE76114AA}" type="pres">
      <dgm:prSet presAssocID="{68D8F383-3686-4F4C-8B13-1D1930192346}" presName="rootComposite" presStyleCnt="0">
        <dgm:presLayoutVars/>
      </dgm:prSet>
      <dgm:spPr/>
    </dgm:pt>
    <dgm:pt modelId="{3570B36A-998B-4AC2-BC3A-28A4AFEB4277}" type="pres">
      <dgm:prSet presAssocID="{68D8F383-3686-4F4C-8B13-1D1930192346}" presName="ParentAccent" presStyleLbl="alignNode1" presStyleIdx="2" presStyleCnt="4"/>
      <dgm:spPr/>
    </dgm:pt>
    <dgm:pt modelId="{1E4FFC8B-9197-4867-808F-A8F4E3D876BB}" type="pres">
      <dgm:prSet presAssocID="{68D8F383-3686-4F4C-8B13-1D1930192346}" presName="ParentSmallAccent" presStyleLbl="fgAcc1" presStyleIdx="2" presStyleCnt="4"/>
      <dgm:spPr/>
    </dgm:pt>
    <dgm:pt modelId="{9EDBC1FA-37BE-49E4-9E1E-4CBFB28EB061}" type="pres">
      <dgm:prSet presAssocID="{68D8F383-3686-4F4C-8B13-1D1930192346}" presName="Parent" presStyleLbl="revTx" presStyleIdx="10" presStyleCnt="21">
        <dgm:presLayoutVars>
          <dgm:chMax/>
          <dgm:chPref val="4"/>
          <dgm:bulletEnabled val="1"/>
        </dgm:presLayoutVars>
      </dgm:prSet>
      <dgm:spPr/>
    </dgm:pt>
    <dgm:pt modelId="{BD397E4B-C26D-4060-BE87-D552B14E71FE}" type="pres">
      <dgm:prSet presAssocID="{68D8F383-3686-4F4C-8B13-1D1930192346}" presName="childShape" presStyleCnt="0">
        <dgm:presLayoutVars>
          <dgm:chMax val="0"/>
          <dgm:chPref val="0"/>
        </dgm:presLayoutVars>
      </dgm:prSet>
      <dgm:spPr/>
    </dgm:pt>
    <dgm:pt modelId="{32274F30-8F2A-4B02-9414-EFA198945398}" type="pres">
      <dgm:prSet presAssocID="{A1DC3F7B-68A3-4D95-A873-68B8C7A69FD2}" presName="childComposite" presStyleCnt="0">
        <dgm:presLayoutVars>
          <dgm:chMax val="0"/>
          <dgm:chPref val="0"/>
        </dgm:presLayoutVars>
      </dgm:prSet>
      <dgm:spPr/>
    </dgm:pt>
    <dgm:pt modelId="{15FDD14D-80FC-4299-9BE5-F12DFA555C24}" type="pres">
      <dgm:prSet presAssocID="{A1DC3F7B-68A3-4D95-A873-68B8C7A69FD2}" presName="ChildAccent" presStyleLbl="solidFgAcc1" presStyleIdx="8" presStyleCnt="17"/>
      <dgm:spPr/>
    </dgm:pt>
    <dgm:pt modelId="{B3271F55-119B-4A82-B0B0-7076D875E8E4}" type="pres">
      <dgm:prSet presAssocID="{A1DC3F7B-68A3-4D95-A873-68B8C7A69FD2}" presName="Child" presStyleLbl="revTx" presStyleIdx="11" presStyleCnt="21">
        <dgm:presLayoutVars>
          <dgm:chMax val="0"/>
          <dgm:chPref val="0"/>
          <dgm:bulletEnabled val="1"/>
        </dgm:presLayoutVars>
      </dgm:prSet>
      <dgm:spPr/>
    </dgm:pt>
    <dgm:pt modelId="{B02D869D-9FB6-46E2-A29A-31835953C585}" type="pres">
      <dgm:prSet presAssocID="{8D87B5F6-D5CC-4DA7-A3D0-127EEAC5DD4A}" presName="childComposite" presStyleCnt="0">
        <dgm:presLayoutVars>
          <dgm:chMax val="0"/>
          <dgm:chPref val="0"/>
        </dgm:presLayoutVars>
      </dgm:prSet>
      <dgm:spPr/>
    </dgm:pt>
    <dgm:pt modelId="{AE182710-E6EC-4B35-BB3E-4ECDF654EB14}" type="pres">
      <dgm:prSet presAssocID="{8D87B5F6-D5CC-4DA7-A3D0-127EEAC5DD4A}" presName="ChildAccent" presStyleLbl="solidFgAcc1" presStyleIdx="9" presStyleCnt="17"/>
      <dgm:spPr/>
    </dgm:pt>
    <dgm:pt modelId="{B2A60F2A-9402-4E98-B8E1-60533676DD61}" type="pres">
      <dgm:prSet presAssocID="{8D87B5F6-D5CC-4DA7-A3D0-127EEAC5DD4A}" presName="Child" presStyleLbl="revTx" presStyleIdx="12" presStyleCnt="21">
        <dgm:presLayoutVars>
          <dgm:chMax val="0"/>
          <dgm:chPref val="0"/>
          <dgm:bulletEnabled val="1"/>
        </dgm:presLayoutVars>
      </dgm:prSet>
      <dgm:spPr/>
    </dgm:pt>
    <dgm:pt modelId="{7969806C-A04A-4682-B7CD-A3866618B687}" type="pres">
      <dgm:prSet presAssocID="{44B78280-732A-46CE-B461-9250DEB5002E}" presName="childComposite" presStyleCnt="0">
        <dgm:presLayoutVars>
          <dgm:chMax val="0"/>
          <dgm:chPref val="0"/>
        </dgm:presLayoutVars>
      </dgm:prSet>
      <dgm:spPr/>
    </dgm:pt>
    <dgm:pt modelId="{B5033A51-CB63-4EA4-9C61-D4C5CF640C7B}" type="pres">
      <dgm:prSet presAssocID="{44B78280-732A-46CE-B461-9250DEB5002E}" presName="ChildAccent" presStyleLbl="solidFgAcc1" presStyleIdx="10" presStyleCnt="17"/>
      <dgm:spPr/>
    </dgm:pt>
    <dgm:pt modelId="{FC77E02C-5395-43CA-936F-DC7AADD2A961}" type="pres">
      <dgm:prSet presAssocID="{44B78280-732A-46CE-B461-9250DEB5002E}" presName="Child" presStyleLbl="revTx" presStyleIdx="13" presStyleCnt="21">
        <dgm:presLayoutVars>
          <dgm:chMax val="0"/>
          <dgm:chPref val="0"/>
          <dgm:bulletEnabled val="1"/>
        </dgm:presLayoutVars>
      </dgm:prSet>
      <dgm:spPr/>
    </dgm:pt>
    <dgm:pt modelId="{3AF91ED3-2841-4AAD-A5F3-BE4580BF3101}" type="pres">
      <dgm:prSet presAssocID="{D93E906B-6EA9-4FDD-9DD4-E19F8023487B}" presName="root" presStyleCnt="0">
        <dgm:presLayoutVars>
          <dgm:chMax/>
          <dgm:chPref/>
        </dgm:presLayoutVars>
      </dgm:prSet>
      <dgm:spPr/>
    </dgm:pt>
    <dgm:pt modelId="{516FCA6E-147E-4561-8B64-07C5D01D4CAF}" type="pres">
      <dgm:prSet presAssocID="{D93E906B-6EA9-4FDD-9DD4-E19F8023487B}" presName="rootComposite" presStyleCnt="0">
        <dgm:presLayoutVars/>
      </dgm:prSet>
      <dgm:spPr/>
    </dgm:pt>
    <dgm:pt modelId="{2FE4975A-7E0B-4DEE-9D1D-C021F4FF8747}" type="pres">
      <dgm:prSet presAssocID="{D93E906B-6EA9-4FDD-9DD4-E19F8023487B}" presName="ParentAccent" presStyleLbl="alignNode1" presStyleIdx="3" presStyleCnt="4"/>
      <dgm:spPr/>
    </dgm:pt>
    <dgm:pt modelId="{68C23EFE-6817-4420-8321-7569391118A1}" type="pres">
      <dgm:prSet presAssocID="{D93E906B-6EA9-4FDD-9DD4-E19F8023487B}" presName="ParentSmallAccent" presStyleLbl="fgAcc1" presStyleIdx="3" presStyleCnt="4"/>
      <dgm:spPr/>
    </dgm:pt>
    <dgm:pt modelId="{AD2C505F-C8D3-41A6-83E6-5269552E522F}" type="pres">
      <dgm:prSet presAssocID="{D93E906B-6EA9-4FDD-9DD4-E19F8023487B}" presName="Parent" presStyleLbl="revTx" presStyleIdx="14" presStyleCnt="21">
        <dgm:presLayoutVars>
          <dgm:chMax/>
          <dgm:chPref val="4"/>
          <dgm:bulletEnabled val="1"/>
        </dgm:presLayoutVars>
      </dgm:prSet>
      <dgm:spPr/>
    </dgm:pt>
    <dgm:pt modelId="{ACC5B6AB-7E5F-4FC8-A1BE-CFA3437D3E4E}" type="pres">
      <dgm:prSet presAssocID="{D93E906B-6EA9-4FDD-9DD4-E19F8023487B}" presName="childShape" presStyleCnt="0">
        <dgm:presLayoutVars>
          <dgm:chMax val="0"/>
          <dgm:chPref val="0"/>
        </dgm:presLayoutVars>
      </dgm:prSet>
      <dgm:spPr/>
    </dgm:pt>
    <dgm:pt modelId="{91CB53D0-F93B-43BF-9D01-AC48113DB326}" type="pres">
      <dgm:prSet presAssocID="{70DC97DF-4B97-4D8B-8C33-622801304F96}" presName="childComposite" presStyleCnt="0">
        <dgm:presLayoutVars>
          <dgm:chMax val="0"/>
          <dgm:chPref val="0"/>
        </dgm:presLayoutVars>
      </dgm:prSet>
      <dgm:spPr/>
    </dgm:pt>
    <dgm:pt modelId="{91598FFE-CA67-4001-8FCE-6E4DD990AD67}" type="pres">
      <dgm:prSet presAssocID="{70DC97DF-4B97-4D8B-8C33-622801304F96}" presName="ChildAccent" presStyleLbl="solidFgAcc1" presStyleIdx="11" presStyleCnt="17"/>
      <dgm:spPr/>
    </dgm:pt>
    <dgm:pt modelId="{773A0289-4332-43AF-8EA4-180785CECD72}" type="pres">
      <dgm:prSet presAssocID="{70DC97DF-4B97-4D8B-8C33-622801304F96}" presName="Child" presStyleLbl="revTx" presStyleIdx="15" presStyleCnt="21">
        <dgm:presLayoutVars>
          <dgm:chMax val="0"/>
          <dgm:chPref val="0"/>
          <dgm:bulletEnabled val="1"/>
        </dgm:presLayoutVars>
      </dgm:prSet>
      <dgm:spPr/>
    </dgm:pt>
    <dgm:pt modelId="{979237BE-F657-4325-B2DE-DCDDD3BF794E}" type="pres">
      <dgm:prSet presAssocID="{87030FC3-E696-4077-8A80-1442A2B0FC87}" presName="childComposite" presStyleCnt="0">
        <dgm:presLayoutVars>
          <dgm:chMax val="0"/>
          <dgm:chPref val="0"/>
        </dgm:presLayoutVars>
      </dgm:prSet>
      <dgm:spPr/>
    </dgm:pt>
    <dgm:pt modelId="{FC6E2FD0-6497-4D6F-A055-6B0E51F98E37}" type="pres">
      <dgm:prSet presAssocID="{87030FC3-E696-4077-8A80-1442A2B0FC87}" presName="ChildAccent" presStyleLbl="solidFgAcc1" presStyleIdx="12" presStyleCnt="17"/>
      <dgm:spPr/>
    </dgm:pt>
    <dgm:pt modelId="{F6EA2B95-C574-42CD-BCE8-C7451ECC465C}" type="pres">
      <dgm:prSet presAssocID="{87030FC3-E696-4077-8A80-1442A2B0FC87}" presName="Child" presStyleLbl="revTx" presStyleIdx="16" presStyleCnt="21">
        <dgm:presLayoutVars>
          <dgm:chMax val="0"/>
          <dgm:chPref val="0"/>
          <dgm:bulletEnabled val="1"/>
        </dgm:presLayoutVars>
      </dgm:prSet>
      <dgm:spPr/>
    </dgm:pt>
    <dgm:pt modelId="{0D4605E7-FE5F-451B-86ED-07773D5AB251}" type="pres">
      <dgm:prSet presAssocID="{3DB07352-A767-4BCD-9433-906EA20F525B}" presName="childComposite" presStyleCnt="0">
        <dgm:presLayoutVars>
          <dgm:chMax val="0"/>
          <dgm:chPref val="0"/>
        </dgm:presLayoutVars>
      </dgm:prSet>
      <dgm:spPr/>
    </dgm:pt>
    <dgm:pt modelId="{7568B9FA-0914-4343-8905-16EE5FA31E3F}" type="pres">
      <dgm:prSet presAssocID="{3DB07352-A767-4BCD-9433-906EA20F525B}" presName="ChildAccent" presStyleLbl="solidFgAcc1" presStyleIdx="13" presStyleCnt="17"/>
      <dgm:spPr/>
    </dgm:pt>
    <dgm:pt modelId="{AE67A2B6-6EEF-460F-B1D3-955D979D42A2}" type="pres">
      <dgm:prSet presAssocID="{3DB07352-A767-4BCD-9433-906EA20F525B}" presName="Child" presStyleLbl="revTx" presStyleIdx="17" presStyleCnt="21">
        <dgm:presLayoutVars>
          <dgm:chMax val="0"/>
          <dgm:chPref val="0"/>
          <dgm:bulletEnabled val="1"/>
        </dgm:presLayoutVars>
      </dgm:prSet>
      <dgm:spPr/>
    </dgm:pt>
    <dgm:pt modelId="{7235019D-C8A7-45DC-B0E4-911DF3773E7E}" type="pres">
      <dgm:prSet presAssocID="{D1437BD2-5D1C-444D-816E-C35368299067}" presName="childComposite" presStyleCnt="0">
        <dgm:presLayoutVars>
          <dgm:chMax val="0"/>
          <dgm:chPref val="0"/>
        </dgm:presLayoutVars>
      </dgm:prSet>
      <dgm:spPr/>
    </dgm:pt>
    <dgm:pt modelId="{CF578104-7FEF-4136-B206-8198BD0ED46B}" type="pres">
      <dgm:prSet presAssocID="{D1437BD2-5D1C-444D-816E-C35368299067}" presName="ChildAccent" presStyleLbl="solidFgAcc1" presStyleIdx="14" presStyleCnt="17"/>
      <dgm:spPr/>
    </dgm:pt>
    <dgm:pt modelId="{C718C86D-BC65-4914-89EE-18EC387F1A8D}" type="pres">
      <dgm:prSet presAssocID="{D1437BD2-5D1C-444D-816E-C35368299067}" presName="Child" presStyleLbl="revTx" presStyleIdx="18" presStyleCnt="21">
        <dgm:presLayoutVars>
          <dgm:chMax val="0"/>
          <dgm:chPref val="0"/>
          <dgm:bulletEnabled val="1"/>
        </dgm:presLayoutVars>
      </dgm:prSet>
      <dgm:spPr/>
    </dgm:pt>
    <dgm:pt modelId="{B189C906-7B63-44D3-860C-EA7838711345}" type="pres">
      <dgm:prSet presAssocID="{47028DA4-45AF-43F4-B12F-3CAF99CC79B6}" presName="childComposite" presStyleCnt="0">
        <dgm:presLayoutVars>
          <dgm:chMax val="0"/>
          <dgm:chPref val="0"/>
        </dgm:presLayoutVars>
      </dgm:prSet>
      <dgm:spPr/>
    </dgm:pt>
    <dgm:pt modelId="{89DB0BBA-A84A-4015-B67E-6B6ABF194142}" type="pres">
      <dgm:prSet presAssocID="{47028DA4-45AF-43F4-B12F-3CAF99CC79B6}" presName="ChildAccent" presStyleLbl="solidFgAcc1" presStyleIdx="15" presStyleCnt="17"/>
      <dgm:spPr/>
    </dgm:pt>
    <dgm:pt modelId="{77DE3F9B-26EE-403C-9555-CF2C902EFEE7}" type="pres">
      <dgm:prSet presAssocID="{47028DA4-45AF-43F4-B12F-3CAF99CC79B6}" presName="Child" presStyleLbl="revTx" presStyleIdx="19" presStyleCnt="21">
        <dgm:presLayoutVars>
          <dgm:chMax val="0"/>
          <dgm:chPref val="0"/>
          <dgm:bulletEnabled val="1"/>
        </dgm:presLayoutVars>
      </dgm:prSet>
      <dgm:spPr/>
    </dgm:pt>
    <dgm:pt modelId="{B5A98A3B-A8B4-42B3-8D4D-22354D2BCC9B}" type="pres">
      <dgm:prSet presAssocID="{1D09D914-D49C-4F43-8E59-52FD82D81D8B}" presName="childComposite" presStyleCnt="0">
        <dgm:presLayoutVars>
          <dgm:chMax val="0"/>
          <dgm:chPref val="0"/>
        </dgm:presLayoutVars>
      </dgm:prSet>
      <dgm:spPr/>
    </dgm:pt>
    <dgm:pt modelId="{3D2BB852-7C06-4DD1-ACD9-FA06BFC09C46}" type="pres">
      <dgm:prSet presAssocID="{1D09D914-D49C-4F43-8E59-52FD82D81D8B}" presName="ChildAccent" presStyleLbl="solidFgAcc1" presStyleIdx="16" presStyleCnt="17"/>
      <dgm:spPr/>
    </dgm:pt>
    <dgm:pt modelId="{BCFE9C90-69EC-4933-97CD-E19E7A5C0090}" type="pres">
      <dgm:prSet presAssocID="{1D09D914-D49C-4F43-8E59-52FD82D81D8B}" presName="Child" presStyleLbl="revTx" presStyleIdx="20" presStyleCnt="21">
        <dgm:presLayoutVars>
          <dgm:chMax val="0"/>
          <dgm:chPref val="0"/>
          <dgm:bulletEnabled val="1"/>
        </dgm:presLayoutVars>
      </dgm:prSet>
      <dgm:spPr/>
    </dgm:pt>
  </dgm:ptLst>
  <dgm:cxnLst>
    <dgm:cxn modelId="{FBCA6E03-D82C-414F-A251-9ED04D032A5B}" type="presOf" srcId="{1CEDBC68-40AF-46E3-8E90-6A6AC072E401}" destId="{ABFCDC49-26DF-4F7D-868D-147283EB7255}" srcOrd="0" destOrd="0" presId="urn:microsoft.com/office/officeart/2008/layout/SquareAccentList"/>
    <dgm:cxn modelId="{A36DB303-A9A4-4306-9B9E-2F789D81AB35}" srcId="{F65F1335-20F2-49C7-A366-10892BEDB424}" destId="{97BA0A31-A87D-4717-BDF4-9B47BEDDE79A}" srcOrd="0" destOrd="0" parTransId="{E8639570-34C3-45A9-BE0F-92F6B8F42398}" sibTransId="{8A00403D-344B-4D28-8B9A-9E61C1EFD348}"/>
    <dgm:cxn modelId="{BFB64A0A-F824-40AA-9823-FDEB62C55DAB}" type="presOf" srcId="{93D8B8B3-1078-47AF-A171-DE7AFD1417AB}" destId="{1A76D118-036F-43A0-A397-3BD446C01E65}" srcOrd="0" destOrd="0" presId="urn:microsoft.com/office/officeart/2008/layout/SquareAccentList"/>
    <dgm:cxn modelId="{BBC6550B-9C94-4BA7-928F-3328608CB661}" srcId="{A393407B-D7D3-4983-A03F-185556EC7024}" destId="{8CCBD93C-49F9-4029-99AE-F480F9057024}" srcOrd="0" destOrd="0" parTransId="{A45C4669-6387-4F63-9D2B-F6152E31E85E}" sibTransId="{E91F4672-0944-4AEB-AE48-819B267B06E2}"/>
    <dgm:cxn modelId="{3F4F9918-55B1-42DC-8BE0-11C3918F9102}" type="presOf" srcId="{A3F371AB-8D57-4FFE-A649-D4440EEAF4ED}" destId="{F743DB5C-DD40-41EF-AEFD-2EA89287E19F}" srcOrd="0" destOrd="0" presId="urn:microsoft.com/office/officeart/2008/layout/SquareAccentList"/>
    <dgm:cxn modelId="{86F89F19-7A27-4EA3-8CEB-B4E5FDE2BE22}" type="presOf" srcId="{DCB8825D-EAA5-4D7F-94E9-9A96611DB5F9}" destId="{D0F61DA3-07EE-4ACE-930B-2FF98B193F27}" srcOrd="0" destOrd="0" presId="urn:microsoft.com/office/officeart/2008/layout/SquareAccentList"/>
    <dgm:cxn modelId="{73BDE519-82E1-418E-8345-31A235091CD3}" srcId="{F65F1335-20F2-49C7-A366-10892BEDB424}" destId="{DCB8825D-EAA5-4D7F-94E9-9A96611DB5F9}" srcOrd="4" destOrd="0" parTransId="{2B568A90-ECF5-41D2-9DE5-C301C4494E2F}" sibTransId="{58E7D055-B285-402D-B27C-8F6952B863CC}"/>
    <dgm:cxn modelId="{2CC29F1A-F187-42EA-828A-F73C9EAA04D3}" srcId="{8FD212C0-89C7-437A-B63A-8568F8988F93}" destId="{68D8F383-3686-4F4C-8B13-1D1930192346}" srcOrd="2" destOrd="0" parTransId="{E1B92DC3-F16F-46F8-AAD6-C8B2F1A21CC0}" sibTransId="{21D3219E-5527-4EBC-BFA4-648B61CB0DEB}"/>
    <dgm:cxn modelId="{889DC01C-C562-41D2-B9BB-39691119B6CC}" srcId="{8FD212C0-89C7-437A-B63A-8568F8988F93}" destId="{D93E906B-6EA9-4FDD-9DD4-E19F8023487B}" srcOrd="3" destOrd="0" parTransId="{BF93700D-D773-467A-BE86-F8F391A4414C}" sibTransId="{5DD07F54-8201-4995-8C31-E9B74D144783}"/>
    <dgm:cxn modelId="{7FDD2F1E-CC20-4A43-9BE8-2AC8BA14683F}" srcId="{D93E906B-6EA9-4FDD-9DD4-E19F8023487B}" destId="{87030FC3-E696-4077-8A80-1442A2B0FC87}" srcOrd="1" destOrd="0" parTransId="{87B430B3-BF06-45C9-84AD-86585D41014A}" sibTransId="{6BBA7721-25F6-47C7-852C-63D3474E765F}"/>
    <dgm:cxn modelId="{938B3D40-2D7F-4C44-821C-6810D36E274F}" srcId="{A393407B-D7D3-4983-A03F-185556EC7024}" destId="{1CEDBC68-40AF-46E3-8E90-6A6AC072E401}" srcOrd="1" destOrd="0" parTransId="{A52AFA94-DCCC-4288-9570-7376BEAA2B0A}" sibTransId="{29014F2C-4840-4394-82BD-4886FB53B444}"/>
    <dgm:cxn modelId="{82D3245D-7DA1-47A0-A3C5-B75F2C094626}" srcId="{68D8F383-3686-4F4C-8B13-1D1930192346}" destId="{8D87B5F6-D5CC-4DA7-A3D0-127EEAC5DD4A}" srcOrd="1" destOrd="0" parTransId="{2E14EC01-6CE6-4D27-AC33-C2E2899E3E82}" sibTransId="{7FBC7354-D755-49DD-A3A9-7E9C487D033D}"/>
    <dgm:cxn modelId="{634D1162-2203-4C15-A596-B00F9A2A8B53}" type="presOf" srcId="{B5845353-CC0E-4446-8693-14281A1AEF9E}" destId="{4ABD2537-8BF6-4DB9-BE72-B97D24226D7E}" srcOrd="0" destOrd="0" presId="urn:microsoft.com/office/officeart/2008/layout/SquareAccentList"/>
    <dgm:cxn modelId="{4448E242-A602-474B-A257-FB66B4A41703}" type="presOf" srcId="{3DB07352-A767-4BCD-9433-906EA20F525B}" destId="{AE67A2B6-6EEF-460F-B1D3-955D979D42A2}" srcOrd="0" destOrd="0" presId="urn:microsoft.com/office/officeart/2008/layout/SquareAccentList"/>
    <dgm:cxn modelId="{92803E63-03FC-493F-A4C1-6015943CF9F1}" srcId="{D93E906B-6EA9-4FDD-9DD4-E19F8023487B}" destId="{47028DA4-45AF-43F4-B12F-3CAF99CC79B6}" srcOrd="4" destOrd="0" parTransId="{03565B58-1B4E-452A-BD44-5876C28FB926}" sibTransId="{589E1394-9920-4619-A2F1-2734D6C81206}"/>
    <dgm:cxn modelId="{5B646946-47C0-43E1-B3C7-CFB6DAEC37D3}" type="presOf" srcId="{D93E906B-6EA9-4FDD-9DD4-E19F8023487B}" destId="{AD2C505F-C8D3-41A6-83E6-5269552E522F}" srcOrd="0" destOrd="0" presId="urn:microsoft.com/office/officeart/2008/layout/SquareAccentList"/>
    <dgm:cxn modelId="{B1C1E469-B276-4F9B-A781-9AA921DDD05F}" type="presOf" srcId="{8FD212C0-89C7-437A-B63A-8568F8988F93}" destId="{7FA4D841-B663-4819-A76B-0CDBCDDC6B3C}" srcOrd="0" destOrd="0" presId="urn:microsoft.com/office/officeart/2008/layout/SquareAccentList"/>
    <dgm:cxn modelId="{A1505D4B-1A8B-4B71-AE38-230A069DCA87}" srcId="{68D8F383-3686-4F4C-8B13-1D1930192346}" destId="{A1DC3F7B-68A3-4D95-A873-68B8C7A69FD2}" srcOrd="0" destOrd="0" parTransId="{5AE26ECA-548C-450D-B314-E29FB27414D6}" sibTransId="{51D31F4A-04EC-4EA7-8E3A-EBF1E250596D}"/>
    <dgm:cxn modelId="{792CAA70-06C5-4771-9769-1A852EBDEC15}" srcId="{D93E906B-6EA9-4FDD-9DD4-E19F8023487B}" destId="{D1437BD2-5D1C-444D-816E-C35368299067}" srcOrd="3" destOrd="0" parTransId="{397E68DE-BA62-47F3-ADB0-A2250490634D}" sibTransId="{1961AB7A-7093-4D39-89DD-60217FA5A8AD}"/>
    <dgm:cxn modelId="{4BCEED70-2166-4590-AF67-EB171F7CB8C4}" srcId="{D93E906B-6EA9-4FDD-9DD4-E19F8023487B}" destId="{70DC97DF-4B97-4D8B-8C33-622801304F96}" srcOrd="0" destOrd="0" parTransId="{DE62917B-8E4D-464C-BAD1-FF2A1570157D}" sibTransId="{2DA9D381-AE10-4683-8121-5D9F0A9FC7B2}"/>
    <dgm:cxn modelId="{B0E84D71-5382-4562-A8EA-407DD60F03E0}" type="presOf" srcId="{47028DA4-45AF-43F4-B12F-3CAF99CC79B6}" destId="{77DE3F9B-26EE-403C-9555-CF2C902EFEE7}" srcOrd="0" destOrd="0" presId="urn:microsoft.com/office/officeart/2008/layout/SquareAccentList"/>
    <dgm:cxn modelId="{7255D479-FC3B-4DF0-833C-655126B3907D}" type="presOf" srcId="{68D8F383-3686-4F4C-8B13-1D1930192346}" destId="{9EDBC1FA-37BE-49E4-9E1E-4CBFB28EB061}" srcOrd="0" destOrd="0" presId="urn:microsoft.com/office/officeart/2008/layout/SquareAccentList"/>
    <dgm:cxn modelId="{93B4D58E-AD84-43AB-BBAB-E9B9248E3BCA}" srcId="{68D8F383-3686-4F4C-8B13-1D1930192346}" destId="{44B78280-732A-46CE-B461-9250DEB5002E}" srcOrd="2" destOrd="0" parTransId="{64960B73-65CB-430D-A834-D00FB1839937}" sibTransId="{94B75D16-4189-461F-8B62-5AB1C13EC960}"/>
    <dgm:cxn modelId="{9DB9AB8F-5E11-4E2A-8560-B5F77B594386}" type="presOf" srcId="{1D09D914-D49C-4F43-8E59-52FD82D81D8B}" destId="{BCFE9C90-69EC-4933-97CD-E19E7A5C0090}" srcOrd="0" destOrd="0" presId="urn:microsoft.com/office/officeart/2008/layout/SquareAccentList"/>
    <dgm:cxn modelId="{D5654099-FE12-4DA5-93EE-B4D125C59B18}" srcId="{A393407B-D7D3-4983-A03F-185556EC7024}" destId="{A3F371AB-8D57-4FFE-A649-D4440EEAF4ED}" srcOrd="2" destOrd="0" parTransId="{B326C871-414C-4A21-A7C5-56C37DB11871}" sibTransId="{8FAC02E2-1FAB-45D8-A041-3C1FC7D6D8A1}"/>
    <dgm:cxn modelId="{A972139F-84C7-4B34-A935-0B94EA3F5CC0}" type="presOf" srcId="{8D87B5F6-D5CC-4DA7-A3D0-127EEAC5DD4A}" destId="{B2A60F2A-9402-4E98-B8E1-60533676DD61}" srcOrd="0" destOrd="0" presId="urn:microsoft.com/office/officeart/2008/layout/SquareAccentList"/>
    <dgm:cxn modelId="{44549FA2-77B5-4EF3-8405-F531DE119AD9}" type="presOf" srcId="{44B78280-732A-46CE-B461-9250DEB5002E}" destId="{FC77E02C-5395-43CA-936F-DC7AADD2A961}" srcOrd="0" destOrd="0" presId="urn:microsoft.com/office/officeart/2008/layout/SquareAccentList"/>
    <dgm:cxn modelId="{3C11D6A2-FAF3-45B3-9895-FA6355C5B965}" type="presOf" srcId="{A393407B-D7D3-4983-A03F-185556EC7024}" destId="{C9B85A5C-AD91-4E27-B80E-94044910AAF5}" srcOrd="0" destOrd="0" presId="urn:microsoft.com/office/officeart/2008/layout/SquareAccentList"/>
    <dgm:cxn modelId="{2C0DA6A4-5A02-4DE3-A4AF-38EB173F5D10}" type="presOf" srcId="{A1DC3F7B-68A3-4D95-A873-68B8C7A69FD2}" destId="{B3271F55-119B-4A82-B0B0-7076D875E8E4}" srcOrd="0" destOrd="0" presId="urn:microsoft.com/office/officeart/2008/layout/SquareAccentList"/>
    <dgm:cxn modelId="{070CE1A6-8ED7-468E-B7BD-908DBA4F7238}" type="presOf" srcId="{8CCBD93C-49F9-4029-99AE-F480F9057024}" destId="{654E6786-5F65-4ACD-990B-D41D1ED08529}" srcOrd="0" destOrd="0" presId="urn:microsoft.com/office/officeart/2008/layout/SquareAccentList"/>
    <dgm:cxn modelId="{F0A417A7-71FB-4CF3-BAEE-43B57434EB21}" srcId="{F65F1335-20F2-49C7-A366-10892BEDB424}" destId="{93D8B8B3-1078-47AF-A171-DE7AFD1417AB}" srcOrd="3" destOrd="0" parTransId="{BF2C875C-516F-4B8B-A006-78E51DB63D9A}" sibTransId="{B95C33F0-8173-410D-B5C6-A7B1B67F0CF7}"/>
    <dgm:cxn modelId="{0E56ECA8-8D00-4FCF-8374-C44F625C20D8}" type="presOf" srcId="{87030FC3-E696-4077-8A80-1442A2B0FC87}" destId="{F6EA2B95-C574-42CD-BCE8-C7451ECC465C}" srcOrd="0" destOrd="0" presId="urn:microsoft.com/office/officeart/2008/layout/SquareAccentList"/>
    <dgm:cxn modelId="{25353CBC-319A-4D80-BF6F-9059454D0D42}" srcId="{D93E906B-6EA9-4FDD-9DD4-E19F8023487B}" destId="{3DB07352-A767-4BCD-9433-906EA20F525B}" srcOrd="2" destOrd="0" parTransId="{13345F0E-D20D-4759-812F-F1E9B5D8310F}" sibTransId="{C246E5C3-0DA0-4FC5-9418-2DD6007EAB7F}"/>
    <dgm:cxn modelId="{9F8206C8-9E06-46BD-85F7-FDEDB67BA6B3}" srcId="{D93E906B-6EA9-4FDD-9DD4-E19F8023487B}" destId="{1D09D914-D49C-4F43-8E59-52FD82D81D8B}" srcOrd="5" destOrd="0" parTransId="{C4360BED-35B1-44C1-A603-1F92B55E448A}" sibTransId="{C50EE1AF-3BC0-4F8C-BFB9-790EFDDD881B}"/>
    <dgm:cxn modelId="{C55B31C9-926C-465B-92E8-41E0CED1DE5A}" srcId="{8FD212C0-89C7-437A-B63A-8568F8988F93}" destId="{F65F1335-20F2-49C7-A366-10892BEDB424}" srcOrd="1" destOrd="0" parTransId="{8D43DED6-BEAE-4354-BDD5-592941E90C1D}" sibTransId="{8DB63892-8BF1-4A34-8DB2-782425503275}"/>
    <dgm:cxn modelId="{FBC805D5-6725-4753-AA71-67A0A4F4CF8A}" srcId="{F65F1335-20F2-49C7-A366-10892BEDB424}" destId="{7E37E3C1-D54A-4799-BB8C-496BE0F4428C}" srcOrd="2" destOrd="0" parTransId="{B0DB3712-89B0-40C5-80BD-DE178300412E}" sibTransId="{EEE0E95B-24E2-4458-A14D-68D715808691}"/>
    <dgm:cxn modelId="{085701DF-1CF1-4F21-A279-F8FDFCDE917B}" type="presOf" srcId="{70DC97DF-4B97-4D8B-8C33-622801304F96}" destId="{773A0289-4332-43AF-8EA4-180785CECD72}" srcOrd="0" destOrd="0" presId="urn:microsoft.com/office/officeart/2008/layout/SquareAccentList"/>
    <dgm:cxn modelId="{B6C778EC-0970-4250-A832-DF1E6233FE98}" type="presOf" srcId="{97BA0A31-A87D-4717-BDF4-9B47BEDDE79A}" destId="{41D9FE7C-36A4-49A6-8127-E02D114A59F9}" srcOrd="0" destOrd="0" presId="urn:microsoft.com/office/officeart/2008/layout/SquareAccentList"/>
    <dgm:cxn modelId="{82F04EEF-18D3-45A2-AEDF-8BDC334BBBF6}" type="presOf" srcId="{7E37E3C1-D54A-4799-BB8C-496BE0F4428C}" destId="{FB28D4B2-8CEB-49C8-97C8-CE0D194AC4CD}" srcOrd="0" destOrd="0" presId="urn:microsoft.com/office/officeart/2008/layout/SquareAccentList"/>
    <dgm:cxn modelId="{171B82EF-0676-4DE0-91A6-C466D688A1A9}" srcId="{F65F1335-20F2-49C7-A366-10892BEDB424}" destId="{B5845353-CC0E-4446-8693-14281A1AEF9E}" srcOrd="1" destOrd="0" parTransId="{33E93DCE-EB78-43CD-A080-EE72C810825D}" sibTransId="{E2967044-684D-4765-A274-0B6379BFC934}"/>
    <dgm:cxn modelId="{07305AF1-309A-4EFE-8EB6-E47A33AA8C8B}" srcId="{8FD212C0-89C7-437A-B63A-8568F8988F93}" destId="{A393407B-D7D3-4983-A03F-185556EC7024}" srcOrd="0" destOrd="0" parTransId="{E9124B97-858C-4396-9337-E590C118F189}" sibTransId="{D4083F18-9364-48A7-A1D7-A4323CDC5508}"/>
    <dgm:cxn modelId="{57542AF9-0504-4D50-9723-17FF10DEBA53}" type="presOf" srcId="{D1437BD2-5D1C-444D-816E-C35368299067}" destId="{C718C86D-BC65-4914-89EE-18EC387F1A8D}" srcOrd="0" destOrd="0" presId="urn:microsoft.com/office/officeart/2008/layout/SquareAccentList"/>
    <dgm:cxn modelId="{0637A9FF-CF5B-416B-92C8-93E95D1FD9F5}" type="presOf" srcId="{F65F1335-20F2-49C7-A366-10892BEDB424}" destId="{845EA699-81C8-4B1B-83D2-953507D1D1AB}" srcOrd="0" destOrd="0" presId="urn:microsoft.com/office/officeart/2008/layout/SquareAccentList"/>
    <dgm:cxn modelId="{4F8F4368-2A8D-4113-AAC4-946530F0D817}" type="presParOf" srcId="{7FA4D841-B663-4819-A76B-0CDBCDDC6B3C}" destId="{3E907EC2-8BB2-4A1A-83F4-D67F75376A0B}" srcOrd="0" destOrd="0" presId="urn:microsoft.com/office/officeart/2008/layout/SquareAccentList"/>
    <dgm:cxn modelId="{FA57F9B6-0E1A-464F-AA60-8727CBC7645C}" type="presParOf" srcId="{3E907EC2-8BB2-4A1A-83F4-D67F75376A0B}" destId="{3A4B0B52-CB0A-4216-887D-9CE9387BC7B3}" srcOrd="0" destOrd="0" presId="urn:microsoft.com/office/officeart/2008/layout/SquareAccentList"/>
    <dgm:cxn modelId="{3D886BC4-254E-430A-99D5-07E78A9C8E00}" type="presParOf" srcId="{3A4B0B52-CB0A-4216-887D-9CE9387BC7B3}" destId="{2BC7A6DB-C50A-4C10-808B-08870C3CD552}" srcOrd="0" destOrd="0" presId="urn:microsoft.com/office/officeart/2008/layout/SquareAccentList"/>
    <dgm:cxn modelId="{886BF248-74B4-4B1C-A00D-589C629374B1}" type="presParOf" srcId="{3A4B0B52-CB0A-4216-887D-9CE9387BC7B3}" destId="{A860785E-5C46-460D-BD24-BF13F178899E}" srcOrd="1" destOrd="0" presId="urn:microsoft.com/office/officeart/2008/layout/SquareAccentList"/>
    <dgm:cxn modelId="{8421D2C1-8501-49F9-B275-43DC32802AA3}" type="presParOf" srcId="{3A4B0B52-CB0A-4216-887D-9CE9387BC7B3}" destId="{C9B85A5C-AD91-4E27-B80E-94044910AAF5}" srcOrd="2" destOrd="0" presId="urn:microsoft.com/office/officeart/2008/layout/SquareAccentList"/>
    <dgm:cxn modelId="{2782BA63-1D4C-4C10-99B3-8E613441C405}" type="presParOf" srcId="{3E907EC2-8BB2-4A1A-83F4-D67F75376A0B}" destId="{5505DAD6-D223-4F06-8760-B62627A5E1F8}" srcOrd="1" destOrd="0" presId="urn:microsoft.com/office/officeart/2008/layout/SquareAccentList"/>
    <dgm:cxn modelId="{CF79A723-5F59-44D5-855C-DD8C8647BE1D}" type="presParOf" srcId="{5505DAD6-D223-4F06-8760-B62627A5E1F8}" destId="{4B900732-B45B-40A9-A499-3BD7A6CFBB3D}" srcOrd="0" destOrd="0" presId="urn:microsoft.com/office/officeart/2008/layout/SquareAccentList"/>
    <dgm:cxn modelId="{6FE8B4D3-38F5-4714-A8D1-003FA6BF50F5}" type="presParOf" srcId="{4B900732-B45B-40A9-A499-3BD7A6CFBB3D}" destId="{256E7E01-7327-44EA-8AD9-4DAE8899AB70}" srcOrd="0" destOrd="0" presId="urn:microsoft.com/office/officeart/2008/layout/SquareAccentList"/>
    <dgm:cxn modelId="{D9C1C87F-ABFD-49AB-839C-93BEDB12A77E}" type="presParOf" srcId="{4B900732-B45B-40A9-A499-3BD7A6CFBB3D}" destId="{654E6786-5F65-4ACD-990B-D41D1ED08529}" srcOrd="1" destOrd="0" presId="urn:microsoft.com/office/officeart/2008/layout/SquareAccentList"/>
    <dgm:cxn modelId="{BCCEBC11-8F70-46D6-9928-F6255C45E4D3}" type="presParOf" srcId="{5505DAD6-D223-4F06-8760-B62627A5E1F8}" destId="{F0A4732D-BC61-43EB-8B34-0ADFAC0A4F0B}" srcOrd="1" destOrd="0" presId="urn:microsoft.com/office/officeart/2008/layout/SquareAccentList"/>
    <dgm:cxn modelId="{1464A621-266B-45A8-B0BB-BC9AF6795271}" type="presParOf" srcId="{F0A4732D-BC61-43EB-8B34-0ADFAC0A4F0B}" destId="{91F149AF-45B9-44BB-823F-31F798E19939}" srcOrd="0" destOrd="0" presId="urn:microsoft.com/office/officeart/2008/layout/SquareAccentList"/>
    <dgm:cxn modelId="{91ED93AB-61F1-4C60-BC19-DF9BC727CE22}" type="presParOf" srcId="{F0A4732D-BC61-43EB-8B34-0ADFAC0A4F0B}" destId="{ABFCDC49-26DF-4F7D-868D-147283EB7255}" srcOrd="1" destOrd="0" presId="urn:microsoft.com/office/officeart/2008/layout/SquareAccentList"/>
    <dgm:cxn modelId="{85A382E6-B819-4F75-B560-6EF0C99FB07C}" type="presParOf" srcId="{5505DAD6-D223-4F06-8760-B62627A5E1F8}" destId="{D0E9ED4C-C6B7-4F26-9E1A-8935A8FF3575}" srcOrd="2" destOrd="0" presId="urn:microsoft.com/office/officeart/2008/layout/SquareAccentList"/>
    <dgm:cxn modelId="{F6B399E1-C39F-4A76-ACF4-E58D426B281C}" type="presParOf" srcId="{D0E9ED4C-C6B7-4F26-9E1A-8935A8FF3575}" destId="{23DE1DC1-23FF-4455-84EA-FE67E981674F}" srcOrd="0" destOrd="0" presId="urn:microsoft.com/office/officeart/2008/layout/SquareAccentList"/>
    <dgm:cxn modelId="{B080A38F-E8C3-4679-AA9D-D89FA1A0EA72}" type="presParOf" srcId="{D0E9ED4C-C6B7-4F26-9E1A-8935A8FF3575}" destId="{F743DB5C-DD40-41EF-AEFD-2EA89287E19F}" srcOrd="1" destOrd="0" presId="urn:microsoft.com/office/officeart/2008/layout/SquareAccentList"/>
    <dgm:cxn modelId="{ABE9DA74-8BC4-4687-A108-20049DF606B4}" type="presParOf" srcId="{7FA4D841-B663-4819-A76B-0CDBCDDC6B3C}" destId="{0A2E3931-17D0-4149-A17A-9E642EE9972D}" srcOrd="1" destOrd="0" presId="urn:microsoft.com/office/officeart/2008/layout/SquareAccentList"/>
    <dgm:cxn modelId="{27D8B608-8394-439C-A2EB-EB082D769CF2}" type="presParOf" srcId="{0A2E3931-17D0-4149-A17A-9E642EE9972D}" destId="{D1F7F498-25E7-4F2F-8CE5-6E562C457DC8}" srcOrd="0" destOrd="0" presId="urn:microsoft.com/office/officeart/2008/layout/SquareAccentList"/>
    <dgm:cxn modelId="{F1E24F1F-A810-4E94-ACB5-31440D9DE28A}" type="presParOf" srcId="{D1F7F498-25E7-4F2F-8CE5-6E562C457DC8}" destId="{69602E40-6E16-49E7-B87F-AA356D5B41C2}" srcOrd="0" destOrd="0" presId="urn:microsoft.com/office/officeart/2008/layout/SquareAccentList"/>
    <dgm:cxn modelId="{A0F29CB6-9405-4D3F-B79F-14521797D93A}" type="presParOf" srcId="{D1F7F498-25E7-4F2F-8CE5-6E562C457DC8}" destId="{44C01647-9FF4-47BA-8017-3139E3B8DA56}" srcOrd="1" destOrd="0" presId="urn:microsoft.com/office/officeart/2008/layout/SquareAccentList"/>
    <dgm:cxn modelId="{6EF8D6D3-7BC2-48AC-93DF-A06C76335F3E}" type="presParOf" srcId="{D1F7F498-25E7-4F2F-8CE5-6E562C457DC8}" destId="{845EA699-81C8-4B1B-83D2-953507D1D1AB}" srcOrd="2" destOrd="0" presId="urn:microsoft.com/office/officeart/2008/layout/SquareAccentList"/>
    <dgm:cxn modelId="{BCE649AA-3A82-43B6-87EA-E079B97F526D}" type="presParOf" srcId="{0A2E3931-17D0-4149-A17A-9E642EE9972D}" destId="{D03F3421-1B59-4B93-B0B6-941607C57501}" srcOrd="1" destOrd="0" presId="urn:microsoft.com/office/officeart/2008/layout/SquareAccentList"/>
    <dgm:cxn modelId="{A317A879-6FB6-4982-A671-F54333A04F2F}" type="presParOf" srcId="{D03F3421-1B59-4B93-B0B6-941607C57501}" destId="{D2108B93-A94A-4FA6-A420-054C91A693DB}" srcOrd="0" destOrd="0" presId="urn:microsoft.com/office/officeart/2008/layout/SquareAccentList"/>
    <dgm:cxn modelId="{51CD2A4D-8825-4ADD-915F-1B8E5B22BED4}" type="presParOf" srcId="{D2108B93-A94A-4FA6-A420-054C91A693DB}" destId="{4859B480-973D-49C5-A248-046A74FED9A6}" srcOrd="0" destOrd="0" presId="urn:microsoft.com/office/officeart/2008/layout/SquareAccentList"/>
    <dgm:cxn modelId="{50FCD589-5758-4CAF-9F97-6DB5729C1EC3}" type="presParOf" srcId="{D2108B93-A94A-4FA6-A420-054C91A693DB}" destId="{41D9FE7C-36A4-49A6-8127-E02D114A59F9}" srcOrd="1" destOrd="0" presId="urn:microsoft.com/office/officeart/2008/layout/SquareAccentList"/>
    <dgm:cxn modelId="{BAC2E655-B794-4FC3-8115-23F163D2C873}" type="presParOf" srcId="{D03F3421-1B59-4B93-B0B6-941607C57501}" destId="{F9EA8DDE-A630-4F8E-AE22-2422E7E171A8}" srcOrd="1" destOrd="0" presId="urn:microsoft.com/office/officeart/2008/layout/SquareAccentList"/>
    <dgm:cxn modelId="{47EFE102-C05C-459A-B02F-6E868F6831D8}" type="presParOf" srcId="{F9EA8DDE-A630-4F8E-AE22-2422E7E171A8}" destId="{C60B223A-832A-40DE-AFF9-F6A926B9815E}" srcOrd="0" destOrd="0" presId="urn:microsoft.com/office/officeart/2008/layout/SquareAccentList"/>
    <dgm:cxn modelId="{B210A4A6-B5F4-4A8A-B70F-A3BE065E653C}" type="presParOf" srcId="{F9EA8DDE-A630-4F8E-AE22-2422E7E171A8}" destId="{4ABD2537-8BF6-4DB9-BE72-B97D24226D7E}" srcOrd="1" destOrd="0" presId="urn:microsoft.com/office/officeart/2008/layout/SquareAccentList"/>
    <dgm:cxn modelId="{3E76595E-6ABE-4178-92CB-6B5DC4F67F9F}" type="presParOf" srcId="{D03F3421-1B59-4B93-B0B6-941607C57501}" destId="{C21C0A6F-5B10-4BF6-AD6A-847E3A1C56A5}" srcOrd="2" destOrd="0" presId="urn:microsoft.com/office/officeart/2008/layout/SquareAccentList"/>
    <dgm:cxn modelId="{96500C6D-4E71-4158-B76E-50664948EC05}" type="presParOf" srcId="{C21C0A6F-5B10-4BF6-AD6A-847E3A1C56A5}" destId="{CCBF393C-79DE-48C6-B6DF-6548E12D0D5D}" srcOrd="0" destOrd="0" presId="urn:microsoft.com/office/officeart/2008/layout/SquareAccentList"/>
    <dgm:cxn modelId="{C9688165-3FA5-4465-8210-03379AEFE599}" type="presParOf" srcId="{C21C0A6F-5B10-4BF6-AD6A-847E3A1C56A5}" destId="{FB28D4B2-8CEB-49C8-97C8-CE0D194AC4CD}" srcOrd="1" destOrd="0" presId="urn:microsoft.com/office/officeart/2008/layout/SquareAccentList"/>
    <dgm:cxn modelId="{706EB955-6FBA-428D-A9BE-20B13E839257}" type="presParOf" srcId="{D03F3421-1B59-4B93-B0B6-941607C57501}" destId="{91AEA3FD-466B-4DB2-B116-BCD9588B69E1}" srcOrd="3" destOrd="0" presId="urn:microsoft.com/office/officeart/2008/layout/SquareAccentList"/>
    <dgm:cxn modelId="{298485AA-4B77-40F9-91E2-64A7C2BB532C}" type="presParOf" srcId="{91AEA3FD-466B-4DB2-B116-BCD9588B69E1}" destId="{38B173F2-3C1D-49CC-9FE9-7276B518A423}" srcOrd="0" destOrd="0" presId="urn:microsoft.com/office/officeart/2008/layout/SquareAccentList"/>
    <dgm:cxn modelId="{601CCB19-0494-4210-8A35-7556737232D7}" type="presParOf" srcId="{91AEA3FD-466B-4DB2-B116-BCD9588B69E1}" destId="{1A76D118-036F-43A0-A397-3BD446C01E65}" srcOrd="1" destOrd="0" presId="urn:microsoft.com/office/officeart/2008/layout/SquareAccentList"/>
    <dgm:cxn modelId="{BE4561FA-D785-4A24-8F41-DD566A269DB6}" type="presParOf" srcId="{D03F3421-1B59-4B93-B0B6-941607C57501}" destId="{983B1B40-085C-4845-AD0D-7D89A3F65A89}" srcOrd="4" destOrd="0" presId="urn:microsoft.com/office/officeart/2008/layout/SquareAccentList"/>
    <dgm:cxn modelId="{6CDF9A3E-11C6-4BEC-BB90-234925830D5D}" type="presParOf" srcId="{983B1B40-085C-4845-AD0D-7D89A3F65A89}" destId="{6F8210AA-58AF-4BA4-98FF-C5680BAB3C62}" srcOrd="0" destOrd="0" presId="urn:microsoft.com/office/officeart/2008/layout/SquareAccentList"/>
    <dgm:cxn modelId="{700C43AC-6ECE-499C-88B4-80DDA626D794}" type="presParOf" srcId="{983B1B40-085C-4845-AD0D-7D89A3F65A89}" destId="{D0F61DA3-07EE-4ACE-930B-2FF98B193F27}" srcOrd="1" destOrd="0" presId="urn:microsoft.com/office/officeart/2008/layout/SquareAccentList"/>
    <dgm:cxn modelId="{92089F14-26DC-4795-A9C7-74034C2EFFC7}" type="presParOf" srcId="{7FA4D841-B663-4819-A76B-0CDBCDDC6B3C}" destId="{ED5023CB-2B0F-448D-A57B-D56FF8892DEC}" srcOrd="2" destOrd="0" presId="urn:microsoft.com/office/officeart/2008/layout/SquareAccentList"/>
    <dgm:cxn modelId="{12C3D685-AD8F-4E16-9569-6CD6F655C5F0}" type="presParOf" srcId="{ED5023CB-2B0F-448D-A57B-D56FF8892DEC}" destId="{D41BC90D-FCE5-44BC-B133-5B9AE76114AA}" srcOrd="0" destOrd="0" presId="urn:microsoft.com/office/officeart/2008/layout/SquareAccentList"/>
    <dgm:cxn modelId="{FFE7C315-B393-4326-8247-8BCF34F4D0D5}" type="presParOf" srcId="{D41BC90D-FCE5-44BC-B133-5B9AE76114AA}" destId="{3570B36A-998B-4AC2-BC3A-28A4AFEB4277}" srcOrd="0" destOrd="0" presId="urn:microsoft.com/office/officeart/2008/layout/SquareAccentList"/>
    <dgm:cxn modelId="{2DF260CF-0490-4002-B9F2-4ABC40C8EB6A}" type="presParOf" srcId="{D41BC90D-FCE5-44BC-B133-5B9AE76114AA}" destId="{1E4FFC8B-9197-4867-808F-A8F4E3D876BB}" srcOrd="1" destOrd="0" presId="urn:microsoft.com/office/officeart/2008/layout/SquareAccentList"/>
    <dgm:cxn modelId="{32847573-C9AB-4335-94FE-2DB21A66A549}" type="presParOf" srcId="{D41BC90D-FCE5-44BC-B133-5B9AE76114AA}" destId="{9EDBC1FA-37BE-49E4-9E1E-4CBFB28EB061}" srcOrd="2" destOrd="0" presId="urn:microsoft.com/office/officeart/2008/layout/SquareAccentList"/>
    <dgm:cxn modelId="{27BDBD0F-A109-4257-A706-69D4D8CE055C}" type="presParOf" srcId="{ED5023CB-2B0F-448D-A57B-D56FF8892DEC}" destId="{BD397E4B-C26D-4060-BE87-D552B14E71FE}" srcOrd="1" destOrd="0" presId="urn:microsoft.com/office/officeart/2008/layout/SquareAccentList"/>
    <dgm:cxn modelId="{AF676EDE-BD0C-4FAC-8DCB-F622D8E43325}" type="presParOf" srcId="{BD397E4B-C26D-4060-BE87-D552B14E71FE}" destId="{32274F30-8F2A-4B02-9414-EFA198945398}" srcOrd="0" destOrd="0" presId="urn:microsoft.com/office/officeart/2008/layout/SquareAccentList"/>
    <dgm:cxn modelId="{BBADEEAE-4BAA-40BA-8CF9-DD7F26EC28D1}" type="presParOf" srcId="{32274F30-8F2A-4B02-9414-EFA198945398}" destId="{15FDD14D-80FC-4299-9BE5-F12DFA555C24}" srcOrd="0" destOrd="0" presId="urn:microsoft.com/office/officeart/2008/layout/SquareAccentList"/>
    <dgm:cxn modelId="{123866E1-44FA-4DB7-8474-D3AFE0161C79}" type="presParOf" srcId="{32274F30-8F2A-4B02-9414-EFA198945398}" destId="{B3271F55-119B-4A82-B0B0-7076D875E8E4}" srcOrd="1" destOrd="0" presId="urn:microsoft.com/office/officeart/2008/layout/SquareAccentList"/>
    <dgm:cxn modelId="{5E83221B-611E-43E0-B91D-BF1AB321F923}" type="presParOf" srcId="{BD397E4B-C26D-4060-BE87-D552B14E71FE}" destId="{B02D869D-9FB6-46E2-A29A-31835953C585}" srcOrd="1" destOrd="0" presId="urn:microsoft.com/office/officeart/2008/layout/SquareAccentList"/>
    <dgm:cxn modelId="{24BFEA9B-2A20-491F-8A6B-ACB17D564884}" type="presParOf" srcId="{B02D869D-9FB6-46E2-A29A-31835953C585}" destId="{AE182710-E6EC-4B35-BB3E-4ECDF654EB14}" srcOrd="0" destOrd="0" presId="urn:microsoft.com/office/officeart/2008/layout/SquareAccentList"/>
    <dgm:cxn modelId="{E9F75B1E-B9F3-422E-B580-174744EFE842}" type="presParOf" srcId="{B02D869D-9FB6-46E2-A29A-31835953C585}" destId="{B2A60F2A-9402-4E98-B8E1-60533676DD61}" srcOrd="1" destOrd="0" presId="urn:microsoft.com/office/officeart/2008/layout/SquareAccentList"/>
    <dgm:cxn modelId="{09B36E06-29EA-480F-94ED-FA17E5858961}" type="presParOf" srcId="{BD397E4B-C26D-4060-BE87-D552B14E71FE}" destId="{7969806C-A04A-4682-B7CD-A3866618B687}" srcOrd="2" destOrd="0" presId="urn:microsoft.com/office/officeart/2008/layout/SquareAccentList"/>
    <dgm:cxn modelId="{4325DAE3-96A4-48DC-95DF-A08C1A96EF7B}" type="presParOf" srcId="{7969806C-A04A-4682-B7CD-A3866618B687}" destId="{B5033A51-CB63-4EA4-9C61-D4C5CF640C7B}" srcOrd="0" destOrd="0" presId="urn:microsoft.com/office/officeart/2008/layout/SquareAccentList"/>
    <dgm:cxn modelId="{7C166E74-681C-43D5-AECE-F450173016A4}" type="presParOf" srcId="{7969806C-A04A-4682-B7CD-A3866618B687}" destId="{FC77E02C-5395-43CA-936F-DC7AADD2A961}" srcOrd="1" destOrd="0" presId="urn:microsoft.com/office/officeart/2008/layout/SquareAccentList"/>
    <dgm:cxn modelId="{3372E199-60F3-4590-830D-0C0051E702C1}" type="presParOf" srcId="{7FA4D841-B663-4819-A76B-0CDBCDDC6B3C}" destId="{3AF91ED3-2841-4AAD-A5F3-BE4580BF3101}" srcOrd="3" destOrd="0" presId="urn:microsoft.com/office/officeart/2008/layout/SquareAccentList"/>
    <dgm:cxn modelId="{80E88D1D-36D3-4ABF-9BE5-D59F62E84305}" type="presParOf" srcId="{3AF91ED3-2841-4AAD-A5F3-BE4580BF3101}" destId="{516FCA6E-147E-4561-8B64-07C5D01D4CAF}" srcOrd="0" destOrd="0" presId="urn:microsoft.com/office/officeart/2008/layout/SquareAccentList"/>
    <dgm:cxn modelId="{0D0684D0-1E99-4285-A632-C6D607A2538D}" type="presParOf" srcId="{516FCA6E-147E-4561-8B64-07C5D01D4CAF}" destId="{2FE4975A-7E0B-4DEE-9D1D-C021F4FF8747}" srcOrd="0" destOrd="0" presId="urn:microsoft.com/office/officeart/2008/layout/SquareAccentList"/>
    <dgm:cxn modelId="{A1A2A357-5A2F-4289-BADF-D6C2F05943E1}" type="presParOf" srcId="{516FCA6E-147E-4561-8B64-07C5D01D4CAF}" destId="{68C23EFE-6817-4420-8321-7569391118A1}" srcOrd="1" destOrd="0" presId="urn:microsoft.com/office/officeart/2008/layout/SquareAccentList"/>
    <dgm:cxn modelId="{A78A3E54-5BF9-492A-98B0-8F32489E1EE4}" type="presParOf" srcId="{516FCA6E-147E-4561-8B64-07C5D01D4CAF}" destId="{AD2C505F-C8D3-41A6-83E6-5269552E522F}" srcOrd="2" destOrd="0" presId="urn:microsoft.com/office/officeart/2008/layout/SquareAccentList"/>
    <dgm:cxn modelId="{AE9FE902-E7AA-4C22-8258-F41FA967573B}" type="presParOf" srcId="{3AF91ED3-2841-4AAD-A5F3-BE4580BF3101}" destId="{ACC5B6AB-7E5F-4FC8-A1BE-CFA3437D3E4E}" srcOrd="1" destOrd="0" presId="urn:microsoft.com/office/officeart/2008/layout/SquareAccentList"/>
    <dgm:cxn modelId="{C9BAC088-290E-4414-9D5B-2D43252EEC5B}" type="presParOf" srcId="{ACC5B6AB-7E5F-4FC8-A1BE-CFA3437D3E4E}" destId="{91CB53D0-F93B-43BF-9D01-AC48113DB326}" srcOrd="0" destOrd="0" presId="urn:microsoft.com/office/officeart/2008/layout/SquareAccentList"/>
    <dgm:cxn modelId="{E94EA4F4-9BEE-421B-8C9A-28C2BAB2AD3C}" type="presParOf" srcId="{91CB53D0-F93B-43BF-9D01-AC48113DB326}" destId="{91598FFE-CA67-4001-8FCE-6E4DD990AD67}" srcOrd="0" destOrd="0" presId="urn:microsoft.com/office/officeart/2008/layout/SquareAccentList"/>
    <dgm:cxn modelId="{22D8F8C6-3753-4FC2-B68A-2B7039DE1C9B}" type="presParOf" srcId="{91CB53D0-F93B-43BF-9D01-AC48113DB326}" destId="{773A0289-4332-43AF-8EA4-180785CECD72}" srcOrd="1" destOrd="0" presId="urn:microsoft.com/office/officeart/2008/layout/SquareAccentList"/>
    <dgm:cxn modelId="{E6E9AB3E-7513-43B8-9839-54DF628064AE}" type="presParOf" srcId="{ACC5B6AB-7E5F-4FC8-A1BE-CFA3437D3E4E}" destId="{979237BE-F657-4325-B2DE-DCDDD3BF794E}" srcOrd="1" destOrd="0" presId="urn:microsoft.com/office/officeart/2008/layout/SquareAccentList"/>
    <dgm:cxn modelId="{AD4D06C2-39BF-40A8-8FE0-C0200336E8E0}" type="presParOf" srcId="{979237BE-F657-4325-B2DE-DCDDD3BF794E}" destId="{FC6E2FD0-6497-4D6F-A055-6B0E51F98E37}" srcOrd="0" destOrd="0" presId="urn:microsoft.com/office/officeart/2008/layout/SquareAccentList"/>
    <dgm:cxn modelId="{D2F7A86C-F65B-4F10-947E-F351E70E0905}" type="presParOf" srcId="{979237BE-F657-4325-B2DE-DCDDD3BF794E}" destId="{F6EA2B95-C574-42CD-BCE8-C7451ECC465C}" srcOrd="1" destOrd="0" presId="urn:microsoft.com/office/officeart/2008/layout/SquareAccentList"/>
    <dgm:cxn modelId="{566F8253-817C-4046-948D-838C24550D09}" type="presParOf" srcId="{ACC5B6AB-7E5F-4FC8-A1BE-CFA3437D3E4E}" destId="{0D4605E7-FE5F-451B-86ED-07773D5AB251}" srcOrd="2" destOrd="0" presId="urn:microsoft.com/office/officeart/2008/layout/SquareAccentList"/>
    <dgm:cxn modelId="{83E2A921-30A3-4063-B233-CD852685D81D}" type="presParOf" srcId="{0D4605E7-FE5F-451B-86ED-07773D5AB251}" destId="{7568B9FA-0914-4343-8905-16EE5FA31E3F}" srcOrd="0" destOrd="0" presId="urn:microsoft.com/office/officeart/2008/layout/SquareAccentList"/>
    <dgm:cxn modelId="{7FD46B0B-D8ED-4A75-AA89-DBECF7BEDF49}" type="presParOf" srcId="{0D4605E7-FE5F-451B-86ED-07773D5AB251}" destId="{AE67A2B6-6EEF-460F-B1D3-955D979D42A2}" srcOrd="1" destOrd="0" presId="urn:microsoft.com/office/officeart/2008/layout/SquareAccentList"/>
    <dgm:cxn modelId="{1ECD1ECE-2C15-4E72-B12A-08C063855ADE}" type="presParOf" srcId="{ACC5B6AB-7E5F-4FC8-A1BE-CFA3437D3E4E}" destId="{7235019D-C8A7-45DC-B0E4-911DF3773E7E}" srcOrd="3" destOrd="0" presId="urn:microsoft.com/office/officeart/2008/layout/SquareAccentList"/>
    <dgm:cxn modelId="{20B3BEBE-DA0A-4BA5-9870-3A055120EB95}" type="presParOf" srcId="{7235019D-C8A7-45DC-B0E4-911DF3773E7E}" destId="{CF578104-7FEF-4136-B206-8198BD0ED46B}" srcOrd="0" destOrd="0" presId="urn:microsoft.com/office/officeart/2008/layout/SquareAccentList"/>
    <dgm:cxn modelId="{3CFC572C-1111-4193-ABC8-6C1EC7E63BF4}" type="presParOf" srcId="{7235019D-C8A7-45DC-B0E4-911DF3773E7E}" destId="{C718C86D-BC65-4914-89EE-18EC387F1A8D}" srcOrd="1" destOrd="0" presId="urn:microsoft.com/office/officeart/2008/layout/SquareAccentList"/>
    <dgm:cxn modelId="{7D99FD82-1BFD-469A-AB21-1C636CDFDBD9}" type="presParOf" srcId="{ACC5B6AB-7E5F-4FC8-A1BE-CFA3437D3E4E}" destId="{B189C906-7B63-44D3-860C-EA7838711345}" srcOrd="4" destOrd="0" presId="urn:microsoft.com/office/officeart/2008/layout/SquareAccentList"/>
    <dgm:cxn modelId="{1A04BEA1-C37E-4943-90A5-6FCE953CBBB0}" type="presParOf" srcId="{B189C906-7B63-44D3-860C-EA7838711345}" destId="{89DB0BBA-A84A-4015-B67E-6B6ABF194142}" srcOrd="0" destOrd="0" presId="urn:microsoft.com/office/officeart/2008/layout/SquareAccentList"/>
    <dgm:cxn modelId="{58D1D94E-C45A-4E81-8C38-10134B88CA19}" type="presParOf" srcId="{B189C906-7B63-44D3-860C-EA7838711345}" destId="{77DE3F9B-26EE-403C-9555-CF2C902EFEE7}" srcOrd="1" destOrd="0" presId="urn:microsoft.com/office/officeart/2008/layout/SquareAccentList"/>
    <dgm:cxn modelId="{EDE0FF61-0B0A-4DB8-A91B-020529E0DABD}" type="presParOf" srcId="{ACC5B6AB-7E5F-4FC8-A1BE-CFA3437D3E4E}" destId="{B5A98A3B-A8B4-42B3-8D4D-22354D2BCC9B}" srcOrd="5" destOrd="0" presId="urn:microsoft.com/office/officeart/2008/layout/SquareAccentList"/>
    <dgm:cxn modelId="{3FBC0F41-2DB6-4615-9766-7BD1D9830A15}" type="presParOf" srcId="{B5A98A3B-A8B4-42B3-8D4D-22354D2BCC9B}" destId="{3D2BB852-7C06-4DD1-ACD9-FA06BFC09C46}" srcOrd="0" destOrd="0" presId="urn:microsoft.com/office/officeart/2008/layout/SquareAccentList"/>
    <dgm:cxn modelId="{E83DE1E3-01B7-447C-9A3F-5A81DBCDBC46}" type="presParOf" srcId="{B5A98A3B-A8B4-42B3-8D4D-22354D2BCC9B}" destId="{BCFE9C90-69EC-4933-97CD-E19E7A5C0090}"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63490C-6BB5-4DAD-AC76-FE8760B01B09}" type="doc">
      <dgm:prSet loTypeId="urn:microsoft.com/office/officeart/2005/8/layout/vList5" loCatId="list" qsTypeId="urn:microsoft.com/office/officeart/2005/8/quickstyle/simple2" qsCatId="simple" csTypeId="urn:microsoft.com/office/officeart/2005/8/colors/colorful5" csCatId="colorful" phldr="1"/>
      <dgm:spPr/>
      <dgm:t>
        <a:bodyPr/>
        <a:lstStyle/>
        <a:p>
          <a:endParaRPr lang="en-US"/>
        </a:p>
      </dgm:t>
    </dgm:pt>
    <dgm:pt modelId="{BAF68A89-A8B0-43FC-9AC0-3955780E442A}">
      <dgm:prSet phldrT="[Text]" custT="1"/>
      <dgm:spPr/>
      <dgm:t>
        <a:bodyPr/>
        <a:lstStyle/>
        <a:p>
          <a:r>
            <a:rPr lang="en-US" sz="3200" b="0" i="0"/>
            <a:t>Structural Testing</a:t>
          </a:r>
          <a:endParaRPr lang="en-US" sz="3200"/>
        </a:p>
      </dgm:t>
    </dgm:pt>
    <dgm:pt modelId="{40C63027-05CB-4F42-963B-A512B4C9660C}" type="parTrans" cxnId="{A339AF3E-279F-48CE-91B7-F9D3E9BF3482}">
      <dgm:prSet/>
      <dgm:spPr/>
      <dgm:t>
        <a:bodyPr/>
        <a:lstStyle/>
        <a:p>
          <a:endParaRPr lang="en-US"/>
        </a:p>
      </dgm:t>
    </dgm:pt>
    <dgm:pt modelId="{62E763C0-2401-4575-B0F3-D5EE8B3BADF9}" type="sibTrans" cxnId="{A339AF3E-279F-48CE-91B7-F9D3E9BF3482}">
      <dgm:prSet/>
      <dgm:spPr/>
      <dgm:t>
        <a:bodyPr/>
        <a:lstStyle/>
        <a:p>
          <a:endParaRPr lang="en-US"/>
        </a:p>
      </dgm:t>
    </dgm:pt>
    <dgm:pt modelId="{E1FBDDE6-162E-41F4-9CD7-E3E64BC3A57C}">
      <dgm:prSet phldrT="[Text]" custT="1"/>
      <dgm:spPr/>
      <dgm:t>
        <a:bodyPr/>
        <a:lstStyle/>
        <a:p>
          <a:r>
            <a:rPr lang="en-US" sz="3200" b="0" i="0"/>
            <a:t>Functional Testing</a:t>
          </a:r>
          <a:endParaRPr lang="en-US" sz="3200"/>
        </a:p>
      </dgm:t>
    </dgm:pt>
    <dgm:pt modelId="{EAE4CC65-DB93-436A-957C-C917C3EF914A}" type="parTrans" cxnId="{3B558C1C-94DF-4FAF-9B72-97AF5B520F2A}">
      <dgm:prSet/>
      <dgm:spPr/>
      <dgm:t>
        <a:bodyPr/>
        <a:lstStyle/>
        <a:p>
          <a:endParaRPr lang="en-US"/>
        </a:p>
      </dgm:t>
    </dgm:pt>
    <dgm:pt modelId="{300676E7-61C8-4C99-A5BB-1878399687C2}" type="sibTrans" cxnId="{3B558C1C-94DF-4FAF-9B72-97AF5B520F2A}">
      <dgm:prSet/>
      <dgm:spPr/>
      <dgm:t>
        <a:bodyPr/>
        <a:lstStyle/>
        <a:p>
          <a:endParaRPr lang="en-US"/>
        </a:p>
      </dgm:t>
    </dgm:pt>
    <dgm:pt modelId="{4F478DA6-611F-48F4-8956-491ED78DACDB}">
      <dgm:prSet phldrT="[Text]" custT="1"/>
      <dgm:spPr/>
      <dgm:t>
        <a:bodyPr/>
        <a:lstStyle/>
        <a:p>
          <a:r>
            <a:rPr lang="en-US" sz="3200" b="0" i="0"/>
            <a:t>Non-Functional Testing</a:t>
          </a:r>
          <a:endParaRPr lang="en-US" sz="3200"/>
        </a:p>
      </dgm:t>
    </dgm:pt>
    <dgm:pt modelId="{7A59E9BC-3C8C-41BD-99EE-E31CCFEF5FCB}" type="parTrans" cxnId="{AAAD058A-5495-49CB-8A25-91C11AC37B06}">
      <dgm:prSet/>
      <dgm:spPr/>
      <dgm:t>
        <a:bodyPr/>
        <a:lstStyle/>
        <a:p>
          <a:endParaRPr lang="en-US"/>
        </a:p>
      </dgm:t>
    </dgm:pt>
    <dgm:pt modelId="{B13766D8-71C9-4EEF-9102-5A48AD50198E}" type="sibTrans" cxnId="{AAAD058A-5495-49CB-8A25-91C11AC37B06}">
      <dgm:prSet/>
      <dgm:spPr/>
      <dgm:t>
        <a:bodyPr/>
        <a:lstStyle/>
        <a:p>
          <a:endParaRPr lang="en-US"/>
        </a:p>
      </dgm:t>
    </dgm:pt>
    <dgm:pt modelId="{62BE16CE-B3A7-48B1-8231-D36181CE98F8}">
      <dgm:prSet phldrT="[Text]" custT="1"/>
      <dgm:spPr/>
      <dgm:t>
        <a:bodyPr/>
        <a:lstStyle/>
        <a:p>
          <a:r>
            <a:rPr lang="en-US" sz="1800" b="0" i="0">
              <a:effectLst/>
              <a:latin typeface="Arial" panose="020B0604020202020204" pitchFamily="34" charset="0"/>
              <a:cs typeface="Arial" panose="020B0604020202020204" pitchFamily="34" charset="0"/>
            </a:rPr>
            <a:t>It deals with table and column testing, schema testing, stored procedures and views testing, checking triggers, etc.</a:t>
          </a:r>
          <a:endParaRPr lang="en-US" sz="1800"/>
        </a:p>
      </dgm:t>
    </dgm:pt>
    <dgm:pt modelId="{FF40FC1A-C135-479E-8E7D-BE9F53892B0B}" type="parTrans" cxnId="{050F4636-4422-4FF4-8F90-F2E12D1CE845}">
      <dgm:prSet/>
      <dgm:spPr/>
      <dgm:t>
        <a:bodyPr/>
        <a:lstStyle/>
        <a:p>
          <a:endParaRPr lang="en-US"/>
        </a:p>
      </dgm:t>
    </dgm:pt>
    <dgm:pt modelId="{9D66A2D1-DF28-48B7-902A-E49596A0C70E}" type="sibTrans" cxnId="{050F4636-4422-4FF4-8F90-F2E12D1CE845}">
      <dgm:prSet/>
      <dgm:spPr/>
      <dgm:t>
        <a:bodyPr/>
        <a:lstStyle/>
        <a:p>
          <a:endParaRPr lang="en-US"/>
        </a:p>
      </dgm:t>
    </dgm:pt>
    <dgm:pt modelId="{276373F6-35F7-4AD1-9C4B-42D653F4C527}">
      <dgm:prSet phldrT="[Text]" custT="1"/>
      <dgm:spPr/>
      <dgm:t>
        <a:bodyPr/>
        <a:lstStyle/>
        <a:p>
          <a:r>
            <a:rPr lang="en-US" sz="1800" b="0" i="0">
              <a:effectLst/>
              <a:latin typeface="Arial" panose="020B0604020202020204" pitchFamily="34" charset="0"/>
              <a:cs typeface="Arial" panose="020B0604020202020204" pitchFamily="34" charset="0"/>
            </a:rPr>
            <a:t>It involves checking functionality of database from user point of view. </a:t>
          </a:r>
          <a:endParaRPr lang="en-US" sz="1800"/>
        </a:p>
      </dgm:t>
    </dgm:pt>
    <dgm:pt modelId="{E50347B4-7B85-4AC8-B7C3-473F49B3A750}" type="parTrans" cxnId="{B2CF3F56-8DF0-45BD-84E0-B704200B23EE}">
      <dgm:prSet/>
      <dgm:spPr/>
      <dgm:t>
        <a:bodyPr/>
        <a:lstStyle/>
        <a:p>
          <a:endParaRPr lang="en-US"/>
        </a:p>
      </dgm:t>
    </dgm:pt>
    <dgm:pt modelId="{4FBF8EE3-7615-4F23-8272-74E8AA3D5257}" type="sibTrans" cxnId="{B2CF3F56-8DF0-45BD-84E0-B704200B23EE}">
      <dgm:prSet/>
      <dgm:spPr/>
      <dgm:t>
        <a:bodyPr/>
        <a:lstStyle/>
        <a:p>
          <a:endParaRPr lang="en-US"/>
        </a:p>
      </dgm:t>
    </dgm:pt>
    <dgm:pt modelId="{D91C2784-E1DE-4583-AE8B-21FE7EBE70A5}">
      <dgm:prSet phldrT="[Text]" custT="1"/>
      <dgm:spPr/>
      <dgm:t>
        <a:bodyPr/>
        <a:lstStyle/>
        <a:p>
          <a:r>
            <a:rPr lang="en-US" sz="1800" b="0" i="0">
              <a:effectLst/>
              <a:latin typeface="Arial" panose="020B0604020202020204" pitchFamily="34" charset="0"/>
              <a:cs typeface="Arial" panose="020B0604020202020204" pitchFamily="34" charset="0"/>
            </a:rPr>
            <a:t>It involves load-testing, risk testing in database, stress testing, minimum system requirements, and deals with the performance of the database.</a:t>
          </a:r>
          <a:endParaRPr lang="en-US" sz="1800"/>
        </a:p>
      </dgm:t>
    </dgm:pt>
    <dgm:pt modelId="{C8CB498A-CE4C-47C4-9B41-648B7D378895}" type="parTrans" cxnId="{4082ECA6-20A5-40D1-8DC6-859DC5D84F64}">
      <dgm:prSet/>
      <dgm:spPr/>
      <dgm:t>
        <a:bodyPr/>
        <a:lstStyle/>
        <a:p>
          <a:endParaRPr lang="en-US"/>
        </a:p>
      </dgm:t>
    </dgm:pt>
    <dgm:pt modelId="{25EE6F65-B875-4A31-903E-A45C1BBEDE58}" type="sibTrans" cxnId="{4082ECA6-20A5-40D1-8DC6-859DC5D84F64}">
      <dgm:prSet/>
      <dgm:spPr/>
      <dgm:t>
        <a:bodyPr/>
        <a:lstStyle/>
        <a:p>
          <a:endParaRPr lang="en-US"/>
        </a:p>
      </dgm:t>
    </dgm:pt>
    <dgm:pt modelId="{EAE9D9A2-101D-4FB8-81C7-A096AE646A62}" type="pres">
      <dgm:prSet presAssocID="{7363490C-6BB5-4DAD-AC76-FE8760B01B09}" presName="Name0" presStyleCnt="0">
        <dgm:presLayoutVars>
          <dgm:dir/>
          <dgm:animLvl val="lvl"/>
          <dgm:resizeHandles val="exact"/>
        </dgm:presLayoutVars>
      </dgm:prSet>
      <dgm:spPr/>
    </dgm:pt>
    <dgm:pt modelId="{77358090-21B4-4542-8713-8A01997A4ED4}" type="pres">
      <dgm:prSet presAssocID="{BAF68A89-A8B0-43FC-9AC0-3955780E442A}" presName="linNode" presStyleCnt="0"/>
      <dgm:spPr/>
    </dgm:pt>
    <dgm:pt modelId="{754745F3-3D14-4183-BA65-1DBAB31F9AAB}" type="pres">
      <dgm:prSet presAssocID="{BAF68A89-A8B0-43FC-9AC0-3955780E442A}" presName="parentText" presStyleLbl="node1" presStyleIdx="0" presStyleCnt="3">
        <dgm:presLayoutVars>
          <dgm:chMax val="1"/>
          <dgm:bulletEnabled val="1"/>
        </dgm:presLayoutVars>
      </dgm:prSet>
      <dgm:spPr/>
    </dgm:pt>
    <dgm:pt modelId="{1D9D530B-0B1E-40E8-B871-F3DF6396792E}" type="pres">
      <dgm:prSet presAssocID="{BAF68A89-A8B0-43FC-9AC0-3955780E442A}" presName="descendantText" presStyleLbl="alignAccFollowNode1" presStyleIdx="0" presStyleCnt="3">
        <dgm:presLayoutVars>
          <dgm:bulletEnabled val="1"/>
        </dgm:presLayoutVars>
      </dgm:prSet>
      <dgm:spPr/>
    </dgm:pt>
    <dgm:pt modelId="{F301C1FF-7B9C-4682-81F0-1FAC54106843}" type="pres">
      <dgm:prSet presAssocID="{62E763C0-2401-4575-B0F3-D5EE8B3BADF9}" presName="sp" presStyleCnt="0"/>
      <dgm:spPr/>
    </dgm:pt>
    <dgm:pt modelId="{4FDB738C-D4AA-4F3C-8CED-EAFEDCDFEADC}" type="pres">
      <dgm:prSet presAssocID="{E1FBDDE6-162E-41F4-9CD7-E3E64BC3A57C}" presName="linNode" presStyleCnt="0"/>
      <dgm:spPr/>
    </dgm:pt>
    <dgm:pt modelId="{C7D72B7F-46FE-4E02-BAD8-51A4099D65BB}" type="pres">
      <dgm:prSet presAssocID="{E1FBDDE6-162E-41F4-9CD7-E3E64BC3A57C}" presName="parentText" presStyleLbl="node1" presStyleIdx="1" presStyleCnt="3">
        <dgm:presLayoutVars>
          <dgm:chMax val="1"/>
          <dgm:bulletEnabled val="1"/>
        </dgm:presLayoutVars>
      </dgm:prSet>
      <dgm:spPr/>
    </dgm:pt>
    <dgm:pt modelId="{C0788D6D-9DA9-47FC-BD83-7457BBB19046}" type="pres">
      <dgm:prSet presAssocID="{E1FBDDE6-162E-41F4-9CD7-E3E64BC3A57C}" presName="descendantText" presStyleLbl="alignAccFollowNode1" presStyleIdx="1" presStyleCnt="3">
        <dgm:presLayoutVars>
          <dgm:bulletEnabled val="1"/>
        </dgm:presLayoutVars>
      </dgm:prSet>
      <dgm:spPr/>
    </dgm:pt>
    <dgm:pt modelId="{D1E78CC9-BB5F-411A-8140-A7EAA17F4E7D}" type="pres">
      <dgm:prSet presAssocID="{300676E7-61C8-4C99-A5BB-1878399687C2}" presName="sp" presStyleCnt="0"/>
      <dgm:spPr/>
    </dgm:pt>
    <dgm:pt modelId="{EE5E0F78-B7EB-42DA-A914-B02FAE984F28}" type="pres">
      <dgm:prSet presAssocID="{4F478DA6-611F-48F4-8956-491ED78DACDB}" presName="linNode" presStyleCnt="0"/>
      <dgm:spPr/>
    </dgm:pt>
    <dgm:pt modelId="{EDB5F72B-9369-4E23-A97D-16AF025F5EF8}" type="pres">
      <dgm:prSet presAssocID="{4F478DA6-611F-48F4-8956-491ED78DACDB}" presName="parentText" presStyleLbl="node1" presStyleIdx="2" presStyleCnt="3">
        <dgm:presLayoutVars>
          <dgm:chMax val="1"/>
          <dgm:bulletEnabled val="1"/>
        </dgm:presLayoutVars>
      </dgm:prSet>
      <dgm:spPr/>
    </dgm:pt>
    <dgm:pt modelId="{775BE90D-1954-47F2-927D-16B7AA029869}" type="pres">
      <dgm:prSet presAssocID="{4F478DA6-611F-48F4-8956-491ED78DACDB}" presName="descendantText" presStyleLbl="alignAccFollowNode1" presStyleIdx="2" presStyleCnt="3">
        <dgm:presLayoutVars>
          <dgm:bulletEnabled val="1"/>
        </dgm:presLayoutVars>
      </dgm:prSet>
      <dgm:spPr/>
    </dgm:pt>
  </dgm:ptLst>
  <dgm:cxnLst>
    <dgm:cxn modelId="{1B5E1A0B-39C6-4755-9F26-1B5A8BFEE880}" type="presOf" srcId="{7363490C-6BB5-4DAD-AC76-FE8760B01B09}" destId="{EAE9D9A2-101D-4FB8-81C7-A096AE646A62}" srcOrd="0" destOrd="0" presId="urn:microsoft.com/office/officeart/2005/8/layout/vList5"/>
    <dgm:cxn modelId="{3B558C1C-94DF-4FAF-9B72-97AF5B520F2A}" srcId="{7363490C-6BB5-4DAD-AC76-FE8760B01B09}" destId="{E1FBDDE6-162E-41F4-9CD7-E3E64BC3A57C}" srcOrd="1" destOrd="0" parTransId="{EAE4CC65-DB93-436A-957C-C917C3EF914A}" sibTransId="{300676E7-61C8-4C99-A5BB-1878399687C2}"/>
    <dgm:cxn modelId="{C4494B30-A125-4762-A9E5-168A9871566B}" type="presOf" srcId="{D91C2784-E1DE-4583-AE8B-21FE7EBE70A5}" destId="{775BE90D-1954-47F2-927D-16B7AA029869}" srcOrd="0" destOrd="0" presId="urn:microsoft.com/office/officeart/2005/8/layout/vList5"/>
    <dgm:cxn modelId="{050F4636-4422-4FF4-8F90-F2E12D1CE845}" srcId="{BAF68A89-A8B0-43FC-9AC0-3955780E442A}" destId="{62BE16CE-B3A7-48B1-8231-D36181CE98F8}" srcOrd="0" destOrd="0" parTransId="{FF40FC1A-C135-479E-8E7D-BE9F53892B0B}" sibTransId="{9D66A2D1-DF28-48B7-902A-E49596A0C70E}"/>
    <dgm:cxn modelId="{A339AF3E-279F-48CE-91B7-F9D3E9BF3482}" srcId="{7363490C-6BB5-4DAD-AC76-FE8760B01B09}" destId="{BAF68A89-A8B0-43FC-9AC0-3955780E442A}" srcOrd="0" destOrd="0" parTransId="{40C63027-05CB-4F42-963B-A512B4C9660C}" sibTransId="{62E763C0-2401-4575-B0F3-D5EE8B3BADF9}"/>
    <dgm:cxn modelId="{B2CF3F56-8DF0-45BD-84E0-B704200B23EE}" srcId="{E1FBDDE6-162E-41F4-9CD7-E3E64BC3A57C}" destId="{276373F6-35F7-4AD1-9C4B-42D653F4C527}" srcOrd="0" destOrd="0" parTransId="{E50347B4-7B85-4AC8-B7C3-473F49B3A750}" sibTransId="{4FBF8EE3-7615-4F23-8272-74E8AA3D5257}"/>
    <dgm:cxn modelId="{AAAD058A-5495-49CB-8A25-91C11AC37B06}" srcId="{7363490C-6BB5-4DAD-AC76-FE8760B01B09}" destId="{4F478DA6-611F-48F4-8956-491ED78DACDB}" srcOrd="2" destOrd="0" parTransId="{7A59E9BC-3C8C-41BD-99EE-E31CCFEF5FCB}" sibTransId="{B13766D8-71C9-4EEF-9102-5A48AD50198E}"/>
    <dgm:cxn modelId="{1AD00590-3D52-408D-8A6A-8A2665E4353F}" type="presOf" srcId="{BAF68A89-A8B0-43FC-9AC0-3955780E442A}" destId="{754745F3-3D14-4183-BA65-1DBAB31F9AAB}" srcOrd="0" destOrd="0" presId="urn:microsoft.com/office/officeart/2005/8/layout/vList5"/>
    <dgm:cxn modelId="{4082ECA6-20A5-40D1-8DC6-859DC5D84F64}" srcId="{4F478DA6-611F-48F4-8956-491ED78DACDB}" destId="{D91C2784-E1DE-4583-AE8B-21FE7EBE70A5}" srcOrd="0" destOrd="0" parTransId="{C8CB498A-CE4C-47C4-9B41-648B7D378895}" sibTransId="{25EE6F65-B875-4A31-903E-A45C1BBEDE58}"/>
    <dgm:cxn modelId="{B86568BB-8D62-4B1F-BAE5-A0F681BE2C89}" type="presOf" srcId="{4F478DA6-611F-48F4-8956-491ED78DACDB}" destId="{EDB5F72B-9369-4E23-A97D-16AF025F5EF8}" srcOrd="0" destOrd="0" presId="urn:microsoft.com/office/officeart/2005/8/layout/vList5"/>
    <dgm:cxn modelId="{EE0CD4C2-C67C-4C07-A7EE-BC5F71494BDB}" type="presOf" srcId="{62BE16CE-B3A7-48B1-8231-D36181CE98F8}" destId="{1D9D530B-0B1E-40E8-B871-F3DF6396792E}" srcOrd="0" destOrd="0" presId="urn:microsoft.com/office/officeart/2005/8/layout/vList5"/>
    <dgm:cxn modelId="{A5FF7ECE-26F0-4E47-A91F-F38A4DE97BBD}" type="presOf" srcId="{E1FBDDE6-162E-41F4-9CD7-E3E64BC3A57C}" destId="{C7D72B7F-46FE-4E02-BAD8-51A4099D65BB}" srcOrd="0" destOrd="0" presId="urn:microsoft.com/office/officeart/2005/8/layout/vList5"/>
    <dgm:cxn modelId="{6B5261FB-0023-45CE-B7D4-1DE3B264C639}" type="presOf" srcId="{276373F6-35F7-4AD1-9C4B-42D653F4C527}" destId="{C0788D6D-9DA9-47FC-BD83-7457BBB19046}" srcOrd="0" destOrd="0" presId="urn:microsoft.com/office/officeart/2005/8/layout/vList5"/>
    <dgm:cxn modelId="{EDEDC737-1248-405A-9CF0-48D02ADB2904}" type="presParOf" srcId="{EAE9D9A2-101D-4FB8-81C7-A096AE646A62}" destId="{77358090-21B4-4542-8713-8A01997A4ED4}" srcOrd="0" destOrd="0" presId="urn:microsoft.com/office/officeart/2005/8/layout/vList5"/>
    <dgm:cxn modelId="{F5FAD102-EBE5-433B-A3D3-30DF692E3198}" type="presParOf" srcId="{77358090-21B4-4542-8713-8A01997A4ED4}" destId="{754745F3-3D14-4183-BA65-1DBAB31F9AAB}" srcOrd="0" destOrd="0" presId="urn:microsoft.com/office/officeart/2005/8/layout/vList5"/>
    <dgm:cxn modelId="{C469EAD1-5363-42AF-BA17-6D48302A815B}" type="presParOf" srcId="{77358090-21B4-4542-8713-8A01997A4ED4}" destId="{1D9D530B-0B1E-40E8-B871-F3DF6396792E}" srcOrd="1" destOrd="0" presId="urn:microsoft.com/office/officeart/2005/8/layout/vList5"/>
    <dgm:cxn modelId="{46580B1F-E33C-4E7F-85D5-FB0A02850CB0}" type="presParOf" srcId="{EAE9D9A2-101D-4FB8-81C7-A096AE646A62}" destId="{F301C1FF-7B9C-4682-81F0-1FAC54106843}" srcOrd="1" destOrd="0" presId="urn:microsoft.com/office/officeart/2005/8/layout/vList5"/>
    <dgm:cxn modelId="{30DE9CBF-A4A0-4D2C-9D91-EBD743FBFAE7}" type="presParOf" srcId="{EAE9D9A2-101D-4FB8-81C7-A096AE646A62}" destId="{4FDB738C-D4AA-4F3C-8CED-EAFEDCDFEADC}" srcOrd="2" destOrd="0" presId="urn:microsoft.com/office/officeart/2005/8/layout/vList5"/>
    <dgm:cxn modelId="{8589603C-B607-496E-B0AC-E0444070B5AF}" type="presParOf" srcId="{4FDB738C-D4AA-4F3C-8CED-EAFEDCDFEADC}" destId="{C7D72B7F-46FE-4E02-BAD8-51A4099D65BB}" srcOrd="0" destOrd="0" presId="urn:microsoft.com/office/officeart/2005/8/layout/vList5"/>
    <dgm:cxn modelId="{E1B660B1-8F44-4626-B09F-E565F2476414}" type="presParOf" srcId="{4FDB738C-D4AA-4F3C-8CED-EAFEDCDFEADC}" destId="{C0788D6D-9DA9-47FC-BD83-7457BBB19046}" srcOrd="1" destOrd="0" presId="urn:microsoft.com/office/officeart/2005/8/layout/vList5"/>
    <dgm:cxn modelId="{D1BF6960-6CCC-44E3-A7F5-1EEDE456C0B1}" type="presParOf" srcId="{EAE9D9A2-101D-4FB8-81C7-A096AE646A62}" destId="{D1E78CC9-BB5F-411A-8140-A7EAA17F4E7D}" srcOrd="3" destOrd="0" presId="urn:microsoft.com/office/officeart/2005/8/layout/vList5"/>
    <dgm:cxn modelId="{E671A5F3-1064-47CF-89D8-FDE03E07403F}" type="presParOf" srcId="{EAE9D9A2-101D-4FB8-81C7-A096AE646A62}" destId="{EE5E0F78-B7EB-42DA-A914-B02FAE984F28}" srcOrd="4" destOrd="0" presId="urn:microsoft.com/office/officeart/2005/8/layout/vList5"/>
    <dgm:cxn modelId="{22FF2F73-3CD2-4BB9-942D-F757C5B81ED1}" type="presParOf" srcId="{EE5E0F78-B7EB-42DA-A914-B02FAE984F28}" destId="{EDB5F72B-9369-4E23-A97D-16AF025F5EF8}" srcOrd="0" destOrd="0" presId="urn:microsoft.com/office/officeart/2005/8/layout/vList5"/>
    <dgm:cxn modelId="{A5178CC7-BCC5-47E8-B7D2-4076B58C7710}" type="presParOf" srcId="{EE5E0F78-B7EB-42DA-A914-B02FAE984F28}" destId="{775BE90D-1954-47F2-927D-16B7AA02986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B4D75D-9B97-4BA2-AAE2-8732A62D06B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DE0C4B3-5C07-4956-A5A4-A59972D94D1C}">
      <dgm:prSet phldrT="[Text]" custT="1"/>
      <dgm:spPr/>
      <dgm:t>
        <a:bodyPr/>
        <a:lstStyle/>
        <a:p>
          <a:pPr>
            <a:lnSpc>
              <a:spcPct val="90000"/>
            </a:lnSpc>
          </a:pPr>
          <a:r>
            <a:rPr lang="en-US" sz="4400"/>
            <a:t>Atomicity</a:t>
          </a:r>
        </a:p>
        <a:p>
          <a:pPr>
            <a:lnSpc>
              <a:spcPct val="100000"/>
            </a:lnSpc>
          </a:pPr>
          <a:r>
            <a:rPr lang="en-US" sz="2000" b="0" i="0"/>
            <a:t>Transactions are all or nothing</a:t>
          </a:r>
          <a:endParaRPr lang="en-US" sz="2000" b="0"/>
        </a:p>
      </dgm:t>
    </dgm:pt>
    <dgm:pt modelId="{BDE6ECB0-B05D-47B4-972B-FA22D8163E2E}" type="parTrans" cxnId="{0BB89941-23C0-41F2-9060-A20DD80ED2AD}">
      <dgm:prSet/>
      <dgm:spPr/>
      <dgm:t>
        <a:bodyPr/>
        <a:lstStyle/>
        <a:p>
          <a:endParaRPr lang="en-US"/>
        </a:p>
      </dgm:t>
    </dgm:pt>
    <dgm:pt modelId="{C6BEB5D7-AC82-4BA6-86D9-1D679F80A966}" type="sibTrans" cxnId="{0BB89941-23C0-41F2-9060-A20DD80ED2AD}">
      <dgm:prSet/>
      <dgm:spPr/>
      <dgm:t>
        <a:bodyPr/>
        <a:lstStyle/>
        <a:p>
          <a:endParaRPr lang="en-US"/>
        </a:p>
      </dgm:t>
    </dgm:pt>
    <dgm:pt modelId="{472EF5E7-F6D8-4E32-A642-806032D52519}">
      <dgm:prSet phldrT="[Text]" custT="1"/>
      <dgm:spPr/>
      <dgm:t>
        <a:bodyPr/>
        <a:lstStyle/>
        <a:p>
          <a:r>
            <a:rPr lang="en-US" sz="4400"/>
            <a:t>Durability</a:t>
          </a:r>
        </a:p>
        <a:p>
          <a:r>
            <a:rPr lang="en-US" sz="2000" b="0" i="0"/>
            <a:t>Written data will not be lost</a:t>
          </a:r>
          <a:endParaRPr lang="en-US" sz="2000"/>
        </a:p>
      </dgm:t>
    </dgm:pt>
    <dgm:pt modelId="{D23E0DB5-C140-4AA7-A94D-EFC64B478074}" type="parTrans" cxnId="{5474C335-CDDC-4CE6-A337-7A43285208A0}">
      <dgm:prSet/>
      <dgm:spPr/>
      <dgm:t>
        <a:bodyPr/>
        <a:lstStyle/>
        <a:p>
          <a:endParaRPr lang="en-US"/>
        </a:p>
      </dgm:t>
    </dgm:pt>
    <dgm:pt modelId="{BBDF852F-AFAF-4794-8CDD-C23885434FC4}" type="sibTrans" cxnId="{5474C335-CDDC-4CE6-A337-7A43285208A0}">
      <dgm:prSet/>
      <dgm:spPr/>
      <dgm:t>
        <a:bodyPr/>
        <a:lstStyle/>
        <a:p>
          <a:endParaRPr lang="en-US"/>
        </a:p>
      </dgm:t>
    </dgm:pt>
    <dgm:pt modelId="{580B7E54-4D15-4DAD-8BB3-F8FBFB29F7EE}">
      <dgm:prSet phldrT="[Text]" custT="1"/>
      <dgm:spPr/>
      <dgm:t>
        <a:bodyPr/>
        <a:lstStyle/>
        <a:p>
          <a:r>
            <a:rPr lang="en-US" sz="4400"/>
            <a:t>Isolation</a:t>
          </a:r>
        </a:p>
        <a:p>
          <a:r>
            <a:rPr lang="en-US" sz="2000" b="0" i="0"/>
            <a:t>Transaction do not affect each other</a:t>
          </a:r>
          <a:endParaRPr lang="en-US" sz="2800"/>
        </a:p>
      </dgm:t>
    </dgm:pt>
    <dgm:pt modelId="{2247FF2D-AF45-4EBD-873E-8E8F0D38DAE1}" type="sibTrans" cxnId="{566B5016-F090-416E-A3C6-53C5E0E646BE}">
      <dgm:prSet/>
      <dgm:spPr/>
      <dgm:t>
        <a:bodyPr/>
        <a:lstStyle/>
        <a:p>
          <a:endParaRPr lang="en-US"/>
        </a:p>
      </dgm:t>
    </dgm:pt>
    <dgm:pt modelId="{FF71A35B-63E4-4BE0-B596-FE1E2666CFD9}" type="parTrans" cxnId="{566B5016-F090-416E-A3C6-53C5E0E646BE}">
      <dgm:prSet/>
      <dgm:spPr/>
      <dgm:t>
        <a:bodyPr/>
        <a:lstStyle/>
        <a:p>
          <a:endParaRPr lang="en-US"/>
        </a:p>
      </dgm:t>
    </dgm:pt>
    <dgm:pt modelId="{BBC8C3FB-43D9-4F3D-AE37-25331A0D62D8}">
      <dgm:prSet phldrT="[Text]" custT="1"/>
      <dgm:spPr/>
      <dgm:t>
        <a:bodyPr/>
        <a:lstStyle/>
        <a:p>
          <a:r>
            <a:rPr lang="en-US" sz="4400"/>
            <a:t>Consistency</a:t>
          </a:r>
        </a:p>
        <a:p>
          <a:r>
            <a:rPr lang="en-US" sz="2000" b="0" i="0"/>
            <a:t>Only valid data is saved</a:t>
          </a:r>
          <a:endParaRPr lang="en-US" sz="2000"/>
        </a:p>
      </dgm:t>
    </dgm:pt>
    <dgm:pt modelId="{98BEE5BC-7D3B-4F9F-A275-6FB37AE0EA33}" type="sibTrans" cxnId="{144CF607-E124-4232-A344-8B54A49D41E0}">
      <dgm:prSet/>
      <dgm:spPr/>
      <dgm:t>
        <a:bodyPr/>
        <a:lstStyle/>
        <a:p>
          <a:endParaRPr lang="en-US"/>
        </a:p>
      </dgm:t>
    </dgm:pt>
    <dgm:pt modelId="{9B852828-EC64-410D-B13C-45B72F36100E}" type="parTrans" cxnId="{144CF607-E124-4232-A344-8B54A49D41E0}">
      <dgm:prSet/>
      <dgm:spPr/>
      <dgm:t>
        <a:bodyPr/>
        <a:lstStyle/>
        <a:p>
          <a:endParaRPr lang="en-US"/>
        </a:p>
      </dgm:t>
    </dgm:pt>
    <dgm:pt modelId="{7AC0D3FA-AE7C-40CD-95B2-9D41F276F6A8}" type="pres">
      <dgm:prSet presAssocID="{2BB4D75D-9B97-4BA2-AAE2-8732A62D06B3}" presName="diagram" presStyleCnt="0">
        <dgm:presLayoutVars>
          <dgm:dir/>
          <dgm:resizeHandles val="exact"/>
        </dgm:presLayoutVars>
      </dgm:prSet>
      <dgm:spPr/>
    </dgm:pt>
    <dgm:pt modelId="{AF004F17-F6B9-44F0-A028-2CCEF21A1A07}" type="pres">
      <dgm:prSet presAssocID="{6DE0C4B3-5C07-4956-A5A4-A59972D94D1C}" presName="node" presStyleLbl="node1" presStyleIdx="0" presStyleCnt="4">
        <dgm:presLayoutVars>
          <dgm:bulletEnabled val="1"/>
        </dgm:presLayoutVars>
      </dgm:prSet>
      <dgm:spPr/>
    </dgm:pt>
    <dgm:pt modelId="{F3BBA8D1-243B-48A5-AFC2-85437552E528}" type="pres">
      <dgm:prSet presAssocID="{C6BEB5D7-AC82-4BA6-86D9-1D679F80A966}" presName="sibTrans" presStyleCnt="0"/>
      <dgm:spPr/>
    </dgm:pt>
    <dgm:pt modelId="{714F605C-2CA6-45BD-9BE2-B4FCB49DF35C}" type="pres">
      <dgm:prSet presAssocID="{BBC8C3FB-43D9-4F3D-AE37-25331A0D62D8}" presName="node" presStyleLbl="node1" presStyleIdx="1" presStyleCnt="4">
        <dgm:presLayoutVars>
          <dgm:bulletEnabled val="1"/>
        </dgm:presLayoutVars>
      </dgm:prSet>
      <dgm:spPr/>
    </dgm:pt>
    <dgm:pt modelId="{CC45370E-7CDF-4000-931B-C1929F46896B}" type="pres">
      <dgm:prSet presAssocID="{98BEE5BC-7D3B-4F9F-A275-6FB37AE0EA33}" presName="sibTrans" presStyleCnt="0"/>
      <dgm:spPr/>
    </dgm:pt>
    <dgm:pt modelId="{B67A1ECA-FE1A-411C-B79B-7005B7B9CE1D}" type="pres">
      <dgm:prSet presAssocID="{580B7E54-4D15-4DAD-8BB3-F8FBFB29F7EE}" presName="node" presStyleLbl="node1" presStyleIdx="2" presStyleCnt="4">
        <dgm:presLayoutVars>
          <dgm:bulletEnabled val="1"/>
        </dgm:presLayoutVars>
      </dgm:prSet>
      <dgm:spPr/>
    </dgm:pt>
    <dgm:pt modelId="{A2DF18EF-6BF0-42ED-ABC9-484D1430A9AE}" type="pres">
      <dgm:prSet presAssocID="{2247FF2D-AF45-4EBD-873E-8E8F0D38DAE1}" presName="sibTrans" presStyleCnt="0"/>
      <dgm:spPr/>
    </dgm:pt>
    <dgm:pt modelId="{0A3080DE-701C-497C-8774-9269A9C70152}" type="pres">
      <dgm:prSet presAssocID="{472EF5E7-F6D8-4E32-A642-806032D52519}" presName="node" presStyleLbl="node1" presStyleIdx="3" presStyleCnt="4" custLinFactNeighborX="686">
        <dgm:presLayoutVars>
          <dgm:bulletEnabled val="1"/>
        </dgm:presLayoutVars>
      </dgm:prSet>
      <dgm:spPr/>
    </dgm:pt>
  </dgm:ptLst>
  <dgm:cxnLst>
    <dgm:cxn modelId="{144CF607-E124-4232-A344-8B54A49D41E0}" srcId="{2BB4D75D-9B97-4BA2-AAE2-8732A62D06B3}" destId="{BBC8C3FB-43D9-4F3D-AE37-25331A0D62D8}" srcOrd="1" destOrd="0" parTransId="{9B852828-EC64-410D-B13C-45B72F36100E}" sibTransId="{98BEE5BC-7D3B-4F9F-A275-6FB37AE0EA33}"/>
    <dgm:cxn modelId="{566B5016-F090-416E-A3C6-53C5E0E646BE}" srcId="{2BB4D75D-9B97-4BA2-AAE2-8732A62D06B3}" destId="{580B7E54-4D15-4DAD-8BB3-F8FBFB29F7EE}" srcOrd="2" destOrd="0" parTransId="{FF71A35B-63E4-4BE0-B596-FE1E2666CFD9}" sibTransId="{2247FF2D-AF45-4EBD-873E-8E8F0D38DAE1}"/>
    <dgm:cxn modelId="{5F93741F-92EE-44E7-A1E7-3F00C131344C}" type="presOf" srcId="{2BB4D75D-9B97-4BA2-AAE2-8732A62D06B3}" destId="{7AC0D3FA-AE7C-40CD-95B2-9D41F276F6A8}" srcOrd="0" destOrd="0" presId="urn:microsoft.com/office/officeart/2005/8/layout/default"/>
    <dgm:cxn modelId="{5474C335-CDDC-4CE6-A337-7A43285208A0}" srcId="{2BB4D75D-9B97-4BA2-AAE2-8732A62D06B3}" destId="{472EF5E7-F6D8-4E32-A642-806032D52519}" srcOrd="3" destOrd="0" parTransId="{D23E0DB5-C140-4AA7-A94D-EFC64B478074}" sibTransId="{BBDF852F-AFAF-4794-8CDD-C23885434FC4}"/>
    <dgm:cxn modelId="{5600E435-15B3-4CBF-92DA-5AFB7C466FB7}" type="presOf" srcId="{6DE0C4B3-5C07-4956-A5A4-A59972D94D1C}" destId="{AF004F17-F6B9-44F0-A028-2CCEF21A1A07}" srcOrd="0" destOrd="0" presId="urn:microsoft.com/office/officeart/2005/8/layout/default"/>
    <dgm:cxn modelId="{0BB89941-23C0-41F2-9060-A20DD80ED2AD}" srcId="{2BB4D75D-9B97-4BA2-AAE2-8732A62D06B3}" destId="{6DE0C4B3-5C07-4956-A5A4-A59972D94D1C}" srcOrd="0" destOrd="0" parTransId="{BDE6ECB0-B05D-47B4-972B-FA22D8163E2E}" sibTransId="{C6BEB5D7-AC82-4BA6-86D9-1D679F80A966}"/>
    <dgm:cxn modelId="{2E12CB76-817E-495F-AC8B-AE84DF64732E}" type="presOf" srcId="{580B7E54-4D15-4DAD-8BB3-F8FBFB29F7EE}" destId="{B67A1ECA-FE1A-411C-B79B-7005B7B9CE1D}" srcOrd="0" destOrd="0" presId="urn:microsoft.com/office/officeart/2005/8/layout/default"/>
    <dgm:cxn modelId="{D65038BD-4F5A-4A62-B7B8-011A609F479D}" type="presOf" srcId="{BBC8C3FB-43D9-4F3D-AE37-25331A0D62D8}" destId="{714F605C-2CA6-45BD-9BE2-B4FCB49DF35C}" srcOrd="0" destOrd="0" presId="urn:microsoft.com/office/officeart/2005/8/layout/default"/>
    <dgm:cxn modelId="{89EF88F8-FDCB-48E7-AD76-B69E100EC11B}" type="presOf" srcId="{472EF5E7-F6D8-4E32-A642-806032D52519}" destId="{0A3080DE-701C-497C-8774-9269A9C70152}" srcOrd="0" destOrd="0" presId="urn:microsoft.com/office/officeart/2005/8/layout/default"/>
    <dgm:cxn modelId="{E50CC7CB-A5F4-4B2D-9F68-B1F21C013407}" type="presParOf" srcId="{7AC0D3FA-AE7C-40CD-95B2-9D41F276F6A8}" destId="{AF004F17-F6B9-44F0-A028-2CCEF21A1A07}" srcOrd="0" destOrd="0" presId="urn:microsoft.com/office/officeart/2005/8/layout/default"/>
    <dgm:cxn modelId="{66D88208-02E5-4E99-93BD-E393A15E8E1E}" type="presParOf" srcId="{7AC0D3FA-AE7C-40CD-95B2-9D41F276F6A8}" destId="{F3BBA8D1-243B-48A5-AFC2-85437552E528}" srcOrd="1" destOrd="0" presId="urn:microsoft.com/office/officeart/2005/8/layout/default"/>
    <dgm:cxn modelId="{D40B391A-1438-4B8F-9F8A-19BDC88114A1}" type="presParOf" srcId="{7AC0D3FA-AE7C-40CD-95B2-9D41F276F6A8}" destId="{714F605C-2CA6-45BD-9BE2-B4FCB49DF35C}" srcOrd="2" destOrd="0" presId="urn:microsoft.com/office/officeart/2005/8/layout/default"/>
    <dgm:cxn modelId="{25473F3E-AB69-4E72-B15F-1E78044043B6}" type="presParOf" srcId="{7AC0D3FA-AE7C-40CD-95B2-9D41F276F6A8}" destId="{CC45370E-7CDF-4000-931B-C1929F46896B}" srcOrd="3" destOrd="0" presId="urn:microsoft.com/office/officeart/2005/8/layout/default"/>
    <dgm:cxn modelId="{8A05A647-EC25-4BDA-82D3-2BF1B6F7738A}" type="presParOf" srcId="{7AC0D3FA-AE7C-40CD-95B2-9D41F276F6A8}" destId="{B67A1ECA-FE1A-411C-B79B-7005B7B9CE1D}" srcOrd="4" destOrd="0" presId="urn:microsoft.com/office/officeart/2005/8/layout/default"/>
    <dgm:cxn modelId="{817ED384-CEB2-46DD-A543-8CFD75471688}" type="presParOf" srcId="{7AC0D3FA-AE7C-40CD-95B2-9D41F276F6A8}" destId="{A2DF18EF-6BF0-42ED-ABC9-484D1430A9AE}" srcOrd="5" destOrd="0" presId="urn:microsoft.com/office/officeart/2005/8/layout/default"/>
    <dgm:cxn modelId="{DCBFB79E-99F3-4DEA-8C45-8E968E2B465B}" type="presParOf" srcId="{7AC0D3FA-AE7C-40CD-95B2-9D41F276F6A8}" destId="{0A3080DE-701C-497C-8774-9269A9C7015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1BE21D-F4D6-421B-A952-D94E75BEEA27}"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74276D44-9B44-41D6-9384-C3707B25CA1F}">
      <dgm:prSet phldrT="[Text]"/>
      <dgm:spPr/>
      <dgm:t>
        <a:bodyPr/>
        <a:lstStyle/>
        <a:p>
          <a:r>
            <a:rPr lang="en-US">
              <a:latin typeface="+mj-lt"/>
            </a:rPr>
            <a:t>Not Null</a:t>
          </a:r>
        </a:p>
      </dgm:t>
    </dgm:pt>
    <dgm:pt modelId="{C3F7D284-1C06-49BD-AB5D-6BABEBA00382}" type="parTrans" cxnId="{8C0C1535-8334-4C7C-8419-45EBC05E2F0D}">
      <dgm:prSet/>
      <dgm:spPr/>
      <dgm:t>
        <a:bodyPr/>
        <a:lstStyle/>
        <a:p>
          <a:endParaRPr lang="en-US"/>
        </a:p>
      </dgm:t>
    </dgm:pt>
    <dgm:pt modelId="{0A663776-82F1-4A2F-991C-E92FD680D19F}" type="sibTrans" cxnId="{8C0C1535-8334-4C7C-8419-45EBC05E2F0D}">
      <dgm:prSet/>
      <dgm:spPr/>
      <dgm:t>
        <a:bodyPr/>
        <a:lstStyle/>
        <a:p>
          <a:endParaRPr lang="en-US"/>
        </a:p>
      </dgm:t>
    </dgm:pt>
    <dgm:pt modelId="{FFDCB39C-A156-4E9E-9C2F-EBFD65F2D98B}">
      <dgm:prSet phldrT="[Text]" custT="1"/>
      <dgm:spPr/>
      <dgm:t>
        <a:bodyPr/>
        <a:lstStyle/>
        <a:p>
          <a:pPr>
            <a:buFont typeface="Arial" panose="020B0604020202020204" pitchFamily="34" charset="0"/>
            <a:buChar char="•"/>
          </a:pPr>
          <a:r>
            <a:rPr lang="en-US" sz="1800" b="0" i="0">
              <a:effectLst/>
              <a:latin typeface="+mj-lt"/>
            </a:rPr>
            <a:t>Indicates that a column cannot store NULL value</a:t>
          </a:r>
          <a:endParaRPr lang="en-US" sz="1800">
            <a:latin typeface="+mj-lt"/>
          </a:endParaRPr>
        </a:p>
      </dgm:t>
    </dgm:pt>
    <dgm:pt modelId="{7AD4D6ED-30EC-4C83-B14E-2F775923B99D}" type="parTrans" cxnId="{7E8FC984-A29D-452A-968C-1B17FF92872A}">
      <dgm:prSet/>
      <dgm:spPr/>
      <dgm:t>
        <a:bodyPr/>
        <a:lstStyle/>
        <a:p>
          <a:endParaRPr lang="en-US"/>
        </a:p>
      </dgm:t>
    </dgm:pt>
    <dgm:pt modelId="{82801FEE-7599-4E80-9911-65E334FB184E}" type="sibTrans" cxnId="{7E8FC984-A29D-452A-968C-1B17FF92872A}">
      <dgm:prSet/>
      <dgm:spPr/>
      <dgm:t>
        <a:bodyPr/>
        <a:lstStyle/>
        <a:p>
          <a:endParaRPr lang="en-US"/>
        </a:p>
      </dgm:t>
    </dgm:pt>
    <dgm:pt modelId="{FFC7999F-84FC-40E7-83B2-039FC2C5C925}">
      <dgm:prSet phldrT="[Text]"/>
      <dgm:spPr>
        <a:solidFill>
          <a:schemeClr val="accent2">
            <a:lumMod val="75000"/>
          </a:schemeClr>
        </a:solidFill>
      </dgm:spPr>
      <dgm:t>
        <a:bodyPr/>
        <a:lstStyle/>
        <a:p>
          <a:r>
            <a:rPr lang="en-US">
              <a:latin typeface="+mj-lt"/>
            </a:rPr>
            <a:t>Unique</a:t>
          </a:r>
        </a:p>
      </dgm:t>
    </dgm:pt>
    <dgm:pt modelId="{5860E99B-FDAD-4979-A0A9-3CD17CE9E53A}" type="parTrans" cxnId="{07032018-CD46-42FE-AF58-659CCF949227}">
      <dgm:prSet/>
      <dgm:spPr/>
      <dgm:t>
        <a:bodyPr/>
        <a:lstStyle/>
        <a:p>
          <a:endParaRPr lang="en-US"/>
        </a:p>
      </dgm:t>
    </dgm:pt>
    <dgm:pt modelId="{BBD01665-0C97-4901-8280-6CF4CFB5D931}" type="sibTrans" cxnId="{07032018-CD46-42FE-AF58-659CCF949227}">
      <dgm:prSet/>
      <dgm:spPr/>
      <dgm:t>
        <a:bodyPr/>
        <a:lstStyle/>
        <a:p>
          <a:endParaRPr lang="en-US"/>
        </a:p>
      </dgm:t>
    </dgm:pt>
    <dgm:pt modelId="{35070948-C7EB-4874-8379-FFF4ACBEF889}">
      <dgm:prSet phldrT="[Text]" custT="1"/>
      <dgm:spPr>
        <a:solidFill>
          <a:schemeClr val="accent2">
            <a:lumMod val="75000"/>
          </a:schemeClr>
        </a:solidFill>
      </dgm:spPr>
      <dgm:t>
        <a:bodyPr/>
        <a:lstStyle/>
        <a:p>
          <a:pPr>
            <a:buFont typeface="Arial" panose="020B0604020202020204" pitchFamily="34" charset="0"/>
            <a:buChar char="•"/>
          </a:pPr>
          <a:r>
            <a:rPr lang="en-US" sz="1800" b="0" i="0">
              <a:effectLst/>
              <a:latin typeface="+mj-lt"/>
            </a:rPr>
            <a:t>Ensures that each row for a column must have a unique value</a:t>
          </a:r>
          <a:endParaRPr lang="en-US" sz="1800">
            <a:latin typeface="+mj-lt"/>
          </a:endParaRPr>
        </a:p>
      </dgm:t>
    </dgm:pt>
    <dgm:pt modelId="{CA6E7D5D-D9AC-4650-9611-0A8DD1B831CF}" type="parTrans" cxnId="{18362DCF-9C84-42F1-9A82-1D1318C226DC}">
      <dgm:prSet/>
      <dgm:spPr/>
      <dgm:t>
        <a:bodyPr/>
        <a:lstStyle/>
        <a:p>
          <a:endParaRPr lang="en-US"/>
        </a:p>
      </dgm:t>
    </dgm:pt>
    <dgm:pt modelId="{7F6EEF14-C938-4015-9BFC-768700342FEE}" type="sibTrans" cxnId="{18362DCF-9C84-42F1-9A82-1D1318C226DC}">
      <dgm:prSet/>
      <dgm:spPr/>
      <dgm:t>
        <a:bodyPr/>
        <a:lstStyle/>
        <a:p>
          <a:endParaRPr lang="en-US"/>
        </a:p>
      </dgm:t>
    </dgm:pt>
    <dgm:pt modelId="{5B09CB5A-8AAF-431E-AAA3-6E76E078ACDE}">
      <dgm:prSet phldrT="[Text]"/>
      <dgm:spPr>
        <a:solidFill>
          <a:srgbClr val="00B050"/>
        </a:solidFill>
      </dgm:spPr>
      <dgm:t>
        <a:bodyPr/>
        <a:lstStyle/>
        <a:p>
          <a:r>
            <a:rPr lang="en-US">
              <a:latin typeface="+mn-lt"/>
            </a:rPr>
            <a:t>Primary</a:t>
          </a:r>
        </a:p>
      </dgm:t>
    </dgm:pt>
    <dgm:pt modelId="{63230AC8-34BF-4030-8C49-14C2D09705FC}" type="parTrans" cxnId="{43602392-599C-4F99-97E0-437D5F05F786}">
      <dgm:prSet/>
      <dgm:spPr/>
      <dgm:t>
        <a:bodyPr/>
        <a:lstStyle/>
        <a:p>
          <a:endParaRPr lang="en-US"/>
        </a:p>
      </dgm:t>
    </dgm:pt>
    <dgm:pt modelId="{D727C308-D72D-48D8-B31B-6E9604A32F89}" type="sibTrans" cxnId="{43602392-599C-4F99-97E0-437D5F05F786}">
      <dgm:prSet/>
      <dgm:spPr/>
      <dgm:t>
        <a:bodyPr/>
        <a:lstStyle/>
        <a:p>
          <a:endParaRPr lang="en-US"/>
        </a:p>
      </dgm:t>
    </dgm:pt>
    <dgm:pt modelId="{2A64C6F5-5E83-454A-B00F-1F2BF699510B}">
      <dgm:prSet phldrT="[Text]"/>
      <dgm:spPr>
        <a:solidFill>
          <a:schemeClr val="accent3">
            <a:lumMod val="75000"/>
          </a:schemeClr>
        </a:solidFill>
      </dgm:spPr>
      <dgm:t>
        <a:bodyPr/>
        <a:lstStyle/>
        <a:p>
          <a:r>
            <a:rPr lang="en-US">
              <a:latin typeface="+mn-lt"/>
            </a:rPr>
            <a:t>Foreign</a:t>
          </a:r>
        </a:p>
      </dgm:t>
    </dgm:pt>
    <dgm:pt modelId="{C8E31CD3-34E9-4753-B6A7-52F00BBC2FA4}" type="parTrans" cxnId="{818D090A-B97A-48A2-B688-AEDCD628E3CE}">
      <dgm:prSet/>
      <dgm:spPr/>
      <dgm:t>
        <a:bodyPr/>
        <a:lstStyle/>
        <a:p>
          <a:endParaRPr lang="en-US"/>
        </a:p>
      </dgm:t>
    </dgm:pt>
    <dgm:pt modelId="{7C5732EF-6551-47CC-A92E-0885768A7C9D}" type="sibTrans" cxnId="{818D090A-B97A-48A2-B688-AEDCD628E3CE}">
      <dgm:prSet/>
      <dgm:spPr/>
      <dgm:t>
        <a:bodyPr/>
        <a:lstStyle/>
        <a:p>
          <a:endParaRPr lang="en-US"/>
        </a:p>
      </dgm:t>
    </dgm:pt>
    <dgm:pt modelId="{F6FB2D38-4B87-499E-B248-F70EE6DB71A1}">
      <dgm:prSet phldrT="[Text]" custT="1"/>
      <dgm:spPr>
        <a:solidFill>
          <a:schemeClr val="bg1">
            <a:lumMod val="50000"/>
          </a:schemeClr>
        </a:solidFill>
      </dgm:spPr>
      <dgm:t>
        <a:bodyPr/>
        <a:lstStyle/>
        <a:p>
          <a:r>
            <a:rPr lang="en-US" sz="3600">
              <a:latin typeface="+mn-lt"/>
            </a:rPr>
            <a:t>Check</a:t>
          </a:r>
        </a:p>
      </dgm:t>
    </dgm:pt>
    <dgm:pt modelId="{838F0418-7216-4ECB-9FEE-BE37076DEE4D}" type="parTrans" cxnId="{7DAF0C65-4002-4BC3-9D47-0C2DDC05DA72}">
      <dgm:prSet/>
      <dgm:spPr/>
      <dgm:t>
        <a:bodyPr/>
        <a:lstStyle/>
        <a:p>
          <a:endParaRPr lang="en-US"/>
        </a:p>
      </dgm:t>
    </dgm:pt>
    <dgm:pt modelId="{3EEA9063-19DF-420C-8D82-0E07CA51C88D}" type="sibTrans" cxnId="{7DAF0C65-4002-4BC3-9D47-0C2DDC05DA72}">
      <dgm:prSet/>
      <dgm:spPr/>
      <dgm:t>
        <a:bodyPr/>
        <a:lstStyle/>
        <a:p>
          <a:endParaRPr lang="en-US"/>
        </a:p>
      </dgm:t>
    </dgm:pt>
    <dgm:pt modelId="{9F12E63D-1986-44F5-874E-A67159ADC12C}">
      <dgm:prSet phldrT="[Text]" custT="1"/>
      <dgm:spPr>
        <a:solidFill>
          <a:schemeClr val="accent4">
            <a:lumMod val="50000"/>
          </a:schemeClr>
        </a:solidFill>
      </dgm:spPr>
      <dgm:t>
        <a:bodyPr/>
        <a:lstStyle/>
        <a:p>
          <a:r>
            <a:rPr lang="en-US" sz="3600">
              <a:latin typeface="+mn-lt"/>
            </a:rPr>
            <a:t>Default</a:t>
          </a:r>
          <a:r>
            <a:rPr lang="en-US" sz="3300">
              <a:latin typeface="+mn-lt"/>
            </a:rPr>
            <a:t> </a:t>
          </a:r>
        </a:p>
      </dgm:t>
    </dgm:pt>
    <dgm:pt modelId="{9A903C8E-E30C-447C-8DFE-F65D745F91A5}" type="parTrans" cxnId="{25042A4C-1F22-4B2E-AA18-B9AB203B90C3}">
      <dgm:prSet/>
      <dgm:spPr/>
      <dgm:t>
        <a:bodyPr/>
        <a:lstStyle/>
        <a:p>
          <a:endParaRPr lang="en-US"/>
        </a:p>
      </dgm:t>
    </dgm:pt>
    <dgm:pt modelId="{7AD52266-03EC-420F-996D-3129D12ADC5E}" type="sibTrans" cxnId="{25042A4C-1F22-4B2E-AA18-B9AB203B90C3}">
      <dgm:prSet/>
      <dgm:spPr/>
      <dgm:t>
        <a:bodyPr/>
        <a:lstStyle/>
        <a:p>
          <a:endParaRPr lang="en-US"/>
        </a:p>
      </dgm:t>
    </dgm:pt>
    <dgm:pt modelId="{B62782EB-32C0-4FE5-B835-DB40C465739A}">
      <dgm:prSet phldrT="[Text]" custT="1"/>
      <dgm:spPr>
        <a:solidFill>
          <a:srgbClr val="00B050"/>
        </a:solidFill>
      </dgm:spPr>
      <dgm:t>
        <a:bodyPr/>
        <a:lstStyle/>
        <a:p>
          <a:pPr>
            <a:buFont typeface="Arial" panose="020B0604020202020204" pitchFamily="34" charset="0"/>
            <a:buChar char="•"/>
          </a:pPr>
          <a:r>
            <a:rPr lang="en-US" sz="1600" b="0" i="0">
              <a:effectLst/>
              <a:latin typeface="+mn-lt"/>
            </a:rPr>
            <a:t>A NOT NULL and UNIQUE ensures that a column(s) have a unique identity which represents a record uniquely</a:t>
          </a:r>
          <a:endParaRPr lang="en-US" sz="1600">
            <a:latin typeface="+mn-lt"/>
          </a:endParaRPr>
        </a:p>
      </dgm:t>
    </dgm:pt>
    <dgm:pt modelId="{C14BBEDE-7E2A-4118-B4AE-0DA56995A48A}" type="parTrans" cxnId="{DD097FBC-D783-4E2F-BEB4-DD8465404D8A}">
      <dgm:prSet/>
      <dgm:spPr/>
      <dgm:t>
        <a:bodyPr/>
        <a:lstStyle/>
        <a:p>
          <a:endParaRPr lang="en-US"/>
        </a:p>
      </dgm:t>
    </dgm:pt>
    <dgm:pt modelId="{EC7CEC48-7E8D-438F-BFBF-99FE79F174D0}" type="sibTrans" cxnId="{DD097FBC-D783-4E2F-BEB4-DD8465404D8A}">
      <dgm:prSet/>
      <dgm:spPr/>
      <dgm:t>
        <a:bodyPr/>
        <a:lstStyle/>
        <a:p>
          <a:endParaRPr lang="en-US"/>
        </a:p>
      </dgm:t>
    </dgm:pt>
    <dgm:pt modelId="{98C7E14E-AC38-41F2-A228-6C4CE4BF75DF}">
      <dgm:prSet phldrT="[Text]" custT="1"/>
      <dgm:spPr>
        <a:solidFill>
          <a:schemeClr val="accent3">
            <a:lumMod val="75000"/>
          </a:schemeClr>
        </a:solidFill>
      </dgm:spPr>
      <dgm:t>
        <a:bodyPr/>
        <a:lstStyle/>
        <a:p>
          <a:pPr>
            <a:buFont typeface="Arial" panose="020B0604020202020204" pitchFamily="34" charset="0"/>
            <a:buChar char="•"/>
          </a:pPr>
          <a:r>
            <a:rPr lang="en-US" sz="1800" b="0" i="0">
              <a:effectLst/>
              <a:latin typeface="+mn-lt"/>
            </a:rPr>
            <a:t>Ensure the referential integrity of the data in one table to match values in another table</a:t>
          </a:r>
          <a:endParaRPr lang="en-US" sz="1800">
            <a:latin typeface="+mn-lt"/>
          </a:endParaRPr>
        </a:p>
      </dgm:t>
    </dgm:pt>
    <dgm:pt modelId="{3460CD70-E563-4E74-8DD3-3153C77F35E9}" type="parTrans" cxnId="{3690624A-4245-4DE2-830E-C5A59B7AA504}">
      <dgm:prSet/>
      <dgm:spPr/>
      <dgm:t>
        <a:bodyPr/>
        <a:lstStyle/>
        <a:p>
          <a:endParaRPr lang="en-US"/>
        </a:p>
      </dgm:t>
    </dgm:pt>
    <dgm:pt modelId="{6446B57A-A97D-47B7-B831-22FE4AB73486}" type="sibTrans" cxnId="{3690624A-4245-4DE2-830E-C5A59B7AA504}">
      <dgm:prSet/>
      <dgm:spPr/>
      <dgm:t>
        <a:bodyPr/>
        <a:lstStyle/>
        <a:p>
          <a:endParaRPr lang="en-US"/>
        </a:p>
      </dgm:t>
    </dgm:pt>
    <dgm:pt modelId="{CB5EB277-0922-4FBA-82DA-B575F1E41903}">
      <dgm:prSet phldrT="[Text]" custT="1"/>
      <dgm:spPr>
        <a:solidFill>
          <a:schemeClr val="bg1">
            <a:lumMod val="50000"/>
          </a:schemeClr>
        </a:solidFill>
      </dgm:spPr>
      <dgm:t>
        <a:bodyPr/>
        <a:lstStyle/>
        <a:p>
          <a:pPr>
            <a:buFont typeface="Arial" panose="020B0604020202020204" pitchFamily="34" charset="0"/>
            <a:buChar char="•"/>
          </a:pPr>
          <a:r>
            <a:rPr lang="en-US" sz="2000" b="0" i="0">
              <a:effectLst/>
              <a:latin typeface="+mn-lt"/>
            </a:rPr>
            <a:t>Ensures that the value in a column meets a specific condition</a:t>
          </a:r>
          <a:endParaRPr lang="en-US" sz="2000">
            <a:latin typeface="+mn-lt"/>
          </a:endParaRPr>
        </a:p>
      </dgm:t>
    </dgm:pt>
    <dgm:pt modelId="{C6B440F2-BC65-4EBE-B688-8AE85D76070F}" type="parTrans" cxnId="{2225504C-B0F2-4EFC-A111-47DD5C83EC44}">
      <dgm:prSet/>
      <dgm:spPr/>
      <dgm:t>
        <a:bodyPr/>
        <a:lstStyle/>
        <a:p>
          <a:endParaRPr lang="en-US"/>
        </a:p>
      </dgm:t>
    </dgm:pt>
    <dgm:pt modelId="{F7A83248-E63C-42ED-8005-547D4F123BF0}" type="sibTrans" cxnId="{2225504C-B0F2-4EFC-A111-47DD5C83EC44}">
      <dgm:prSet/>
      <dgm:spPr/>
      <dgm:t>
        <a:bodyPr/>
        <a:lstStyle/>
        <a:p>
          <a:endParaRPr lang="en-US"/>
        </a:p>
      </dgm:t>
    </dgm:pt>
    <dgm:pt modelId="{4AA67F74-0781-4B6F-9AE3-B2BB7B74AC25}">
      <dgm:prSet phldrT="[Text]" custT="1"/>
      <dgm:spPr>
        <a:solidFill>
          <a:schemeClr val="accent4">
            <a:lumMod val="50000"/>
          </a:schemeClr>
        </a:solidFill>
      </dgm:spPr>
      <dgm:t>
        <a:bodyPr/>
        <a:lstStyle/>
        <a:p>
          <a:pPr>
            <a:buFont typeface="Arial" panose="020B0604020202020204" pitchFamily="34" charset="0"/>
            <a:buChar char="•"/>
          </a:pPr>
          <a:r>
            <a:rPr lang="en-US" sz="2000" b="0" i="0">
              <a:effectLst/>
              <a:latin typeface="+mn-lt"/>
            </a:rPr>
            <a:t>Specifies a default value for a column</a:t>
          </a:r>
          <a:endParaRPr lang="en-US" sz="2000">
            <a:latin typeface="+mn-lt"/>
          </a:endParaRPr>
        </a:p>
      </dgm:t>
    </dgm:pt>
    <dgm:pt modelId="{81DE14B3-6149-489E-9F14-BC02003C2BAB}" type="parTrans" cxnId="{44001EAE-9AFB-46F0-B030-5A26DF634AD7}">
      <dgm:prSet/>
      <dgm:spPr/>
      <dgm:t>
        <a:bodyPr/>
        <a:lstStyle/>
        <a:p>
          <a:endParaRPr lang="en-US"/>
        </a:p>
      </dgm:t>
    </dgm:pt>
    <dgm:pt modelId="{BC20DC1B-88A6-481F-8ED0-3A03CFD50917}" type="sibTrans" cxnId="{44001EAE-9AFB-46F0-B030-5A26DF634AD7}">
      <dgm:prSet/>
      <dgm:spPr/>
      <dgm:t>
        <a:bodyPr/>
        <a:lstStyle/>
        <a:p>
          <a:endParaRPr lang="en-US"/>
        </a:p>
      </dgm:t>
    </dgm:pt>
    <dgm:pt modelId="{CE260A69-AFB5-4AA4-B5B1-99E24734520B}" type="pres">
      <dgm:prSet presAssocID="{7C1BE21D-F4D6-421B-A952-D94E75BEEA27}" presName="diagram" presStyleCnt="0">
        <dgm:presLayoutVars>
          <dgm:dir/>
          <dgm:resizeHandles val="exact"/>
        </dgm:presLayoutVars>
      </dgm:prSet>
      <dgm:spPr/>
    </dgm:pt>
    <dgm:pt modelId="{882AF772-1EAA-47D8-A5E4-17174372BD57}" type="pres">
      <dgm:prSet presAssocID="{74276D44-9B44-41D6-9384-C3707B25CA1F}" presName="node" presStyleLbl="node1" presStyleIdx="0" presStyleCnt="6">
        <dgm:presLayoutVars>
          <dgm:bulletEnabled val="1"/>
        </dgm:presLayoutVars>
      </dgm:prSet>
      <dgm:spPr/>
    </dgm:pt>
    <dgm:pt modelId="{0593C1A1-588E-417B-A523-4FB64A95587D}" type="pres">
      <dgm:prSet presAssocID="{0A663776-82F1-4A2F-991C-E92FD680D19F}" presName="sibTrans" presStyleCnt="0"/>
      <dgm:spPr/>
    </dgm:pt>
    <dgm:pt modelId="{0BE19326-76D8-45B0-B8C4-545D4D6CB9A2}" type="pres">
      <dgm:prSet presAssocID="{FFC7999F-84FC-40E7-83B2-039FC2C5C925}" presName="node" presStyleLbl="node1" presStyleIdx="1" presStyleCnt="6">
        <dgm:presLayoutVars>
          <dgm:bulletEnabled val="1"/>
        </dgm:presLayoutVars>
      </dgm:prSet>
      <dgm:spPr/>
    </dgm:pt>
    <dgm:pt modelId="{A3C5C46C-1319-4E1A-AC28-DD9CDCC8605E}" type="pres">
      <dgm:prSet presAssocID="{BBD01665-0C97-4901-8280-6CF4CFB5D931}" presName="sibTrans" presStyleCnt="0"/>
      <dgm:spPr/>
    </dgm:pt>
    <dgm:pt modelId="{C3E6524F-6C3A-4DFD-93F3-AF1E4CE1D3E7}" type="pres">
      <dgm:prSet presAssocID="{5B09CB5A-8AAF-431E-AAA3-6E76E078ACDE}" presName="node" presStyleLbl="node1" presStyleIdx="2" presStyleCnt="6">
        <dgm:presLayoutVars>
          <dgm:bulletEnabled val="1"/>
        </dgm:presLayoutVars>
      </dgm:prSet>
      <dgm:spPr/>
    </dgm:pt>
    <dgm:pt modelId="{C9893EC0-B005-43D6-831D-A1B2CA91827F}" type="pres">
      <dgm:prSet presAssocID="{D727C308-D72D-48D8-B31B-6E9604A32F89}" presName="sibTrans" presStyleCnt="0"/>
      <dgm:spPr/>
    </dgm:pt>
    <dgm:pt modelId="{C052F9F2-4119-4FC5-8B45-C9DFABAA83AB}" type="pres">
      <dgm:prSet presAssocID="{2A64C6F5-5E83-454A-B00F-1F2BF699510B}" presName="node" presStyleLbl="node1" presStyleIdx="3" presStyleCnt="6">
        <dgm:presLayoutVars>
          <dgm:bulletEnabled val="1"/>
        </dgm:presLayoutVars>
      </dgm:prSet>
      <dgm:spPr/>
    </dgm:pt>
    <dgm:pt modelId="{41CF1DE4-702B-4157-AC18-B92C21A27198}" type="pres">
      <dgm:prSet presAssocID="{7C5732EF-6551-47CC-A92E-0885768A7C9D}" presName="sibTrans" presStyleCnt="0"/>
      <dgm:spPr/>
    </dgm:pt>
    <dgm:pt modelId="{5C5F5BF4-0EFF-4F5D-B100-8CA61395304E}" type="pres">
      <dgm:prSet presAssocID="{F6FB2D38-4B87-499E-B248-F70EE6DB71A1}" presName="node" presStyleLbl="node1" presStyleIdx="4" presStyleCnt="6">
        <dgm:presLayoutVars>
          <dgm:bulletEnabled val="1"/>
        </dgm:presLayoutVars>
      </dgm:prSet>
      <dgm:spPr/>
    </dgm:pt>
    <dgm:pt modelId="{DEB96A0A-29CE-4EC1-A5AF-B6780C381CA1}" type="pres">
      <dgm:prSet presAssocID="{3EEA9063-19DF-420C-8D82-0E07CA51C88D}" presName="sibTrans" presStyleCnt="0"/>
      <dgm:spPr/>
    </dgm:pt>
    <dgm:pt modelId="{49FD85FF-8B71-4841-B641-9F6BF556A4DD}" type="pres">
      <dgm:prSet presAssocID="{9F12E63D-1986-44F5-874E-A67159ADC12C}" presName="node" presStyleLbl="node1" presStyleIdx="5" presStyleCnt="6">
        <dgm:presLayoutVars>
          <dgm:bulletEnabled val="1"/>
        </dgm:presLayoutVars>
      </dgm:prSet>
      <dgm:spPr/>
    </dgm:pt>
  </dgm:ptLst>
  <dgm:cxnLst>
    <dgm:cxn modelId="{818D090A-B97A-48A2-B688-AEDCD628E3CE}" srcId="{7C1BE21D-F4D6-421B-A952-D94E75BEEA27}" destId="{2A64C6F5-5E83-454A-B00F-1F2BF699510B}" srcOrd="3" destOrd="0" parTransId="{C8E31CD3-34E9-4753-B6A7-52F00BBC2FA4}" sibTransId="{7C5732EF-6551-47CC-A92E-0885768A7C9D}"/>
    <dgm:cxn modelId="{07032018-CD46-42FE-AF58-659CCF949227}" srcId="{7C1BE21D-F4D6-421B-A952-D94E75BEEA27}" destId="{FFC7999F-84FC-40E7-83B2-039FC2C5C925}" srcOrd="1" destOrd="0" parTransId="{5860E99B-FDAD-4979-A0A9-3CD17CE9E53A}" sibTransId="{BBD01665-0C97-4901-8280-6CF4CFB5D931}"/>
    <dgm:cxn modelId="{2CA70324-684B-48CF-B1A7-99EE5B510522}" type="presOf" srcId="{7C1BE21D-F4D6-421B-A952-D94E75BEEA27}" destId="{CE260A69-AFB5-4AA4-B5B1-99E24734520B}" srcOrd="0" destOrd="0" presId="urn:microsoft.com/office/officeart/2005/8/layout/default"/>
    <dgm:cxn modelId="{8C0C1535-8334-4C7C-8419-45EBC05E2F0D}" srcId="{7C1BE21D-F4D6-421B-A952-D94E75BEEA27}" destId="{74276D44-9B44-41D6-9384-C3707B25CA1F}" srcOrd="0" destOrd="0" parTransId="{C3F7D284-1C06-49BD-AB5D-6BABEBA00382}" sibTransId="{0A663776-82F1-4A2F-991C-E92FD680D19F}"/>
    <dgm:cxn modelId="{61F00663-06E2-4CDF-BB78-FE3316370CB6}" type="presOf" srcId="{74276D44-9B44-41D6-9384-C3707B25CA1F}" destId="{882AF772-1EAA-47D8-A5E4-17174372BD57}" srcOrd="0" destOrd="0" presId="urn:microsoft.com/office/officeart/2005/8/layout/default"/>
    <dgm:cxn modelId="{7DAF0C65-4002-4BC3-9D47-0C2DDC05DA72}" srcId="{7C1BE21D-F4D6-421B-A952-D94E75BEEA27}" destId="{F6FB2D38-4B87-499E-B248-F70EE6DB71A1}" srcOrd="4" destOrd="0" parTransId="{838F0418-7216-4ECB-9FEE-BE37076DEE4D}" sibTransId="{3EEA9063-19DF-420C-8D82-0E07CA51C88D}"/>
    <dgm:cxn modelId="{3690624A-4245-4DE2-830E-C5A59B7AA504}" srcId="{2A64C6F5-5E83-454A-B00F-1F2BF699510B}" destId="{98C7E14E-AC38-41F2-A228-6C4CE4BF75DF}" srcOrd="0" destOrd="0" parTransId="{3460CD70-E563-4E74-8DD3-3153C77F35E9}" sibTransId="{6446B57A-A97D-47B7-B831-22FE4AB73486}"/>
    <dgm:cxn modelId="{25042A4C-1F22-4B2E-AA18-B9AB203B90C3}" srcId="{7C1BE21D-F4D6-421B-A952-D94E75BEEA27}" destId="{9F12E63D-1986-44F5-874E-A67159ADC12C}" srcOrd="5" destOrd="0" parTransId="{9A903C8E-E30C-447C-8DFE-F65D745F91A5}" sibTransId="{7AD52266-03EC-420F-996D-3129D12ADC5E}"/>
    <dgm:cxn modelId="{2225504C-B0F2-4EFC-A111-47DD5C83EC44}" srcId="{F6FB2D38-4B87-499E-B248-F70EE6DB71A1}" destId="{CB5EB277-0922-4FBA-82DA-B575F1E41903}" srcOrd="0" destOrd="0" parTransId="{C6B440F2-BC65-4EBE-B688-8AE85D76070F}" sibTransId="{F7A83248-E63C-42ED-8005-547D4F123BF0}"/>
    <dgm:cxn modelId="{6537A36D-E887-41E4-958E-910950EA7568}" type="presOf" srcId="{F6FB2D38-4B87-499E-B248-F70EE6DB71A1}" destId="{5C5F5BF4-0EFF-4F5D-B100-8CA61395304E}" srcOrd="0" destOrd="0" presId="urn:microsoft.com/office/officeart/2005/8/layout/default"/>
    <dgm:cxn modelId="{5822F957-2E98-41C9-A048-CF70D2351128}" type="presOf" srcId="{35070948-C7EB-4874-8379-FFF4ACBEF889}" destId="{0BE19326-76D8-45B0-B8C4-545D4D6CB9A2}" srcOrd="0" destOrd="1" presId="urn:microsoft.com/office/officeart/2005/8/layout/default"/>
    <dgm:cxn modelId="{F34D1A79-71D6-4FF1-8C4B-F906CA68C369}" type="presOf" srcId="{B62782EB-32C0-4FE5-B835-DB40C465739A}" destId="{C3E6524F-6C3A-4DFD-93F3-AF1E4CE1D3E7}" srcOrd="0" destOrd="1" presId="urn:microsoft.com/office/officeart/2005/8/layout/default"/>
    <dgm:cxn modelId="{A25BDD59-6348-4E17-91C5-A2D8F6A48A56}" type="presOf" srcId="{FFDCB39C-A156-4E9E-9C2F-EBFD65F2D98B}" destId="{882AF772-1EAA-47D8-A5E4-17174372BD57}" srcOrd="0" destOrd="1" presId="urn:microsoft.com/office/officeart/2005/8/layout/default"/>
    <dgm:cxn modelId="{7E8FC984-A29D-452A-968C-1B17FF92872A}" srcId="{74276D44-9B44-41D6-9384-C3707B25CA1F}" destId="{FFDCB39C-A156-4E9E-9C2F-EBFD65F2D98B}" srcOrd="0" destOrd="0" parTransId="{7AD4D6ED-30EC-4C83-B14E-2F775923B99D}" sibTransId="{82801FEE-7599-4E80-9911-65E334FB184E}"/>
    <dgm:cxn modelId="{43602392-599C-4F99-97E0-437D5F05F786}" srcId="{7C1BE21D-F4D6-421B-A952-D94E75BEEA27}" destId="{5B09CB5A-8AAF-431E-AAA3-6E76E078ACDE}" srcOrd="2" destOrd="0" parTransId="{63230AC8-34BF-4030-8C49-14C2D09705FC}" sibTransId="{D727C308-D72D-48D8-B31B-6E9604A32F89}"/>
    <dgm:cxn modelId="{FAFA8D95-78A5-4074-A63D-0B7FEE26B318}" type="presOf" srcId="{98C7E14E-AC38-41F2-A228-6C4CE4BF75DF}" destId="{C052F9F2-4119-4FC5-8B45-C9DFABAA83AB}" srcOrd="0" destOrd="1" presId="urn:microsoft.com/office/officeart/2005/8/layout/default"/>
    <dgm:cxn modelId="{44001EAE-9AFB-46F0-B030-5A26DF634AD7}" srcId="{9F12E63D-1986-44F5-874E-A67159ADC12C}" destId="{4AA67F74-0781-4B6F-9AE3-B2BB7B74AC25}" srcOrd="0" destOrd="0" parTransId="{81DE14B3-6149-489E-9F14-BC02003C2BAB}" sibTransId="{BC20DC1B-88A6-481F-8ED0-3A03CFD50917}"/>
    <dgm:cxn modelId="{FB86E2AE-9AEC-46E8-8D41-2DC452DC793E}" type="presOf" srcId="{9F12E63D-1986-44F5-874E-A67159ADC12C}" destId="{49FD85FF-8B71-4841-B641-9F6BF556A4DD}" srcOrd="0" destOrd="0" presId="urn:microsoft.com/office/officeart/2005/8/layout/default"/>
    <dgm:cxn modelId="{DD097FBC-D783-4E2F-BEB4-DD8465404D8A}" srcId="{5B09CB5A-8AAF-431E-AAA3-6E76E078ACDE}" destId="{B62782EB-32C0-4FE5-B835-DB40C465739A}" srcOrd="0" destOrd="0" parTransId="{C14BBEDE-7E2A-4118-B4AE-0DA56995A48A}" sibTransId="{EC7CEC48-7E8D-438F-BFBF-99FE79F174D0}"/>
    <dgm:cxn modelId="{18362DCF-9C84-42F1-9A82-1D1318C226DC}" srcId="{FFC7999F-84FC-40E7-83B2-039FC2C5C925}" destId="{35070948-C7EB-4874-8379-FFF4ACBEF889}" srcOrd="0" destOrd="0" parTransId="{CA6E7D5D-D9AC-4650-9611-0A8DD1B831CF}" sibTransId="{7F6EEF14-C938-4015-9BFC-768700342FEE}"/>
    <dgm:cxn modelId="{59A585D3-8BA9-4DCD-806F-04BC086AEADD}" type="presOf" srcId="{2A64C6F5-5E83-454A-B00F-1F2BF699510B}" destId="{C052F9F2-4119-4FC5-8B45-C9DFABAA83AB}" srcOrd="0" destOrd="0" presId="urn:microsoft.com/office/officeart/2005/8/layout/default"/>
    <dgm:cxn modelId="{C46CFCDE-7ED9-4672-B8E2-B3A9D6AC989F}" type="presOf" srcId="{CB5EB277-0922-4FBA-82DA-B575F1E41903}" destId="{5C5F5BF4-0EFF-4F5D-B100-8CA61395304E}" srcOrd="0" destOrd="1" presId="urn:microsoft.com/office/officeart/2005/8/layout/default"/>
    <dgm:cxn modelId="{2F21BFE2-FE32-462B-BBDC-DA1B973E6ECF}" type="presOf" srcId="{4AA67F74-0781-4B6F-9AE3-B2BB7B74AC25}" destId="{49FD85FF-8B71-4841-B641-9F6BF556A4DD}" srcOrd="0" destOrd="1" presId="urn:microsoft.com/office/officeart/2005/8/layout/default"/>
    <dgm:cxn modelId="{E01323EB-4FD8-4F33-8D9E-7FD19088CB97}" type="presOf" srcId="{FFC7999F-84FC-40E7-83B2-039FC2C5C925}" destId="{0BE19326-76D8-45B0-B8C4-545D4D6CB9A2}" srcOrd="0" destOrd="0" presId="urn:microsoft.com/office/officeart/2005/8/layout/default"/>
    <dgm:cxn modelId="{2CF381F3-6462-4BA7-B8E0-8FAB135567B7}" type="presOf" srcId="{5B09CB5A-8AAF-431E-AAA3-6E76E078ACDE}" destId="{C3E6524F-6C3A-4DFD-93F3-AF1E4CE1D3E7}" srcOrd="0" destOrd="0" presId="urn:microsoft.com/office/officeart/2005/8/layout/default"/>
    <dgm:cxn modelId="{9FBA56E4-B0EA-41AC-92C0-2569F987FF4E}" type="presParOf" srcId="{CE260A69-AFB5-4AA4-B5B1-99E24734520B}" destId="{882AF772-1EAA-47D8-A5E4-17174372BD57}" srcOrd="0" destOrd="0" presId="urn:microsoft.com/office/officeart/2005/8/layout/default"/>
    <dgm:cxn modelId="{C6C652B2-EA00-49EF-B6F5-34F97F62C5A2}" type="presParOf" srcId="{CE260A69-AFB5-4AA4-B5B1-99E24734520B}" destId="{0593C1A1-588E-417B-A523-4FB64A95587D}" srcOrd="1" destOrd="0" presId="urn:microsoft.com/office/officeart/2005/8/layout/default"/>
    <dgm:cxn modelId="{ED991B2B-B9EF-4043-9B32-B22247B7CDC1}" type="presParOf" srcId="{CE260A69-AFB5-4AA4-B5B1-99E24734520B}" destId="{0BE19326-76D8-45B0-B8C4-545D4D6CB9A2}" srcOrd="2" destOrd="0" presId="urn:microsoft.com/office/officeart/2005/8/layout/default"/>
    <dgm:cxn modelId="{BFBBE3B1-B321-4F10-98B4-3FA85DE39FF3}" type="presParOf" srcId="{CE260A69-AFB5-4AA4-B5B1-99E24734520B}" destId="{A3C5C46C-1319-4E1A-AC28-DD9CDCC8605E}" srcOrd="3" destOrd="0" presId="urn:microsoft.com/office/officeart/2005/8/layout/default"/>
    <dgm:cxn modelId="{DB28F766-A716-4C43-A86F-FFFDC7B485B8}" type="presParOf" srcId="{CE260A69-AFB5-4AA4-B5B1-99E24734520B}" destId="{C3E6524F-6C3A-4DFD-93F3-AF1E4CE1D3E7}" srcOrd="4" destOrd="0" presId="urn:microsoft.com/office/officeart/2005/8/layout/default"/>
    <dgm:cxn modelId="{5A25D582-0AD5-455B-A51E-C04A5FFC70F1}" type="presParOf" srcId="{CE260A69-AFB5-4AA4-B5B1-99E24734520B}" destId="{C9893EC0-B005-43D6-831D-A1B2CA91827F}" srcOrd="5" destOrd="0" presId="urn:microsoft.com/office/officeart/2005/8/layout/default"/>
    <dgm:cxn modelId="{93B77FC2-0498-4A50-B725-0414F016EDEF}" type="presParOf" srcId="{CE260A69-AFB5-4AA4-B5B1-99E24734520B}" destId="{C052F9F2-4119-4FC5-8B45-C9DFABAA83AB}" srcOrd="6" destOrd="0" presId="urn:microsoft.com/office/officeart/2005/8/layout/default"/>
    <dgm:cxn modelId="{5EED084F-A6F7-4633-92DC-690280B6224F}" type="presParOf" srcId="{CE260A69-AFB5-4AA4-B5B1-99E24734520B}" destId="{41CF1DE4-702B-4157-AC18-B92C21A27198}" srcOrd="7" destOrd="0" presId="urn:microsoft.com/office/officeart/2005/8/layout/default"/>
    <dgm:cxn modelId="{30AB920F-D8A4-49B9-B1BA-13BBF42D9C1C}" type="presParOf" srcId="{CE260A69-AFB5-4AA4-B5B1-99E24734520B}" destId="{5C5F5BF4-0EFF-4F5D-B100-8CA61395304E}" srcOrd="8" destOrd="0" presId="urn:microsoft.com/office/officeart/2005/8/layout/default"/>
    <dgm:cxn modelId="{B163167A-5339-4B8F-BC56-EEDD5EDDE143}" type="presParOf" srcId="{CE260A69-AFB5-4AA4-B5B1-99E24734520B}" destId="{DEB96A0A-29CE-4EC1-A5AF-B6780C381CA1}" srcOrd="9" destOrd="0" presId="urn:microsoft.com/office/officeart/2005/8/layout/default"/>
    <dgm:cxn modelId="{9615359F-5B13-4409-BC66-BC23A81FDA85}" type="presParOf" srcId="{CE260A69-AFB5-4AA4-B5B1-99E24734520B}" destId="{49FD85FF-8B71-4841-B641-9F6BF556A4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6EC212-0B28-4887-BC5B-15CE5F32B4B3}"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en-US"/>
        </a:p>
      </dgm:t>
    </dgm:pt>
    <dgm:pt modelId="{E3F2AECB-D2F5-433A-A90B-D2B0BBEB3CB3}">
      <dgm:prSet phldrT="[Text]" custT="1"/>
      <dgm:spPr>
        <a:solidFill>
          <a:schemeClr val="accent2">
            <a:lumMod val="75000"/>
          </a:schemeClr>
        </a:solidFill>
      </dgm:spPr>
      <dgm:t>
        <a:bodyPr/>
        <a:lstStyle/>
        <a:p>
          <a:r>
            <a:rPr lang="en-US" sz="2000" b="1" dirty="0"/>
            <a:t>Defect Rejection Ratio</a:t>
          </a:r>
        </a:p>
      </dgm:t>
    </dgm:pt>
    <dgm:pt modelId="{EF5BDAB3-E923-46AB-928C-54F790F8F365}" type="parTrans" cxnId="{9B0AABD4-ABB9-408E-A08A-0188C61BE1AF}">
      <dgm:prSet/>
      <dgm:spPr/>
      <dgm:t>
        <a:bodyPr/>
        <a:lstStyle/>
        <a:p>
          <a:endParaRPr lang="en-US"/>
        </a:p>
      </dgm:t>
    </dgm:pt>
    <dgm:pt modelId="{60059BF9-228D-4C98-ABBF-2094A116EDAF}" type="sibTrans" cxnId="{9B0AABD4-ABB9-408E-A08A-0188C61BE1AF}">
      <dgm:prSet/>
      <dgm:spPr/>
      <dgm:t>
        <a:bodyPr/>
        <a:lstStyle/>
        <a:p>
          <a:endParaRPr lang="en-US"/>
        </a:p>
      </dgm:t>
    </dgm:pt>
    <dgm:pt modelId="{DC628A6C-206A-4364-9615-7EFADBE80C41}">
      <dgm:prSet phldrT="[Text]" custT="1"/>
      <dgm:spPr/>
      <dgm:t>
        <a:bodyPr/>
        <a:lstStyle/>
        <a:p>
          <a:r>
            <a:rPr lang="en-US" sz="2000" dirty="0">
              <a:effectLst>
                <a:outerShdw blurRad="38100" dist="38100" dir="2700000" algn="tl">
                  <a:srgbClr val="000000">
                    <a:alpha val="43137"/>
                  </a:srgbClr>
                </a:outerShdw>
              </a:effectLst>
            </a:rPr>
            <a:t>(No.of defects rejected/Total no.of defects raised)*100</a:t>
          </a:r>
        </a:p>
      </dgm:t>
    </dgm:pt>
    <dgm:pt modelId="{8971951A-B20B-44A8-8891-89249903013F}" type="parTrans" cxnId="{B3C83916-7D8B-45F1-946B-287BA9345D38}">
      <dgm:prSet/>
      <dgm:spPr/>
      <dgm:t>
        <a:bodyPr/>
        <a:lstStyle/>
        <a:p>
          <a:endParaRPr lang="en-US"/>
        </a:p>
      </dgm:t>
    </dgm:pt>
    <dgm:pt modelId="{C22E896B-9520-409C-A9DD-F5C30FEF3C1A}" type="sibTrans" cxnId="{B3C83916-7D8B-45F1-946B-287BA9345D38}">
      <dgm:prSet/>
      <dgm:spPr/>
      <dgm:t>
        <a:bodyPr/>
        <a:lstStyle/>
        <a:p>
          <a:endParaRPr lang="en-US"/>
        </a:p>
      </dgm:t>
    </dgm:pt>
    <dgm:pt modelId="{6C823269-0EBA-4356-8752-775700A6572B}">
      <dgm:prSet phldrT="[Text]" custT="1"/>
      <dgm:spPr/>
      <dgm:t>
        <a:bodyPr/>
        <a:lstStyle/>
        <a:p>
          <a:r>
            <a:rPr lang="en-US" sz="2000" b="1" dirty="0"/>
            <a:t>Defect Leakage Ratio</a:t>
          </a:r>
        </a:p>
      </dgm:t>
    </dgm:pt>
    <dgm:pt modelId="{30C509FE-A9DA-4628-BC53-34A13E9CFE15}" type="parTrans" cxnId="{68963CCF-57DC-4E81-83A0-554CD8D25FBD}">
      <dgm:prSet/>
      <dgm:spPr/>
      <dgm:t>
        <a:bodyPr/>
        <a:lstStyle/>
        <a:p>
          <a:endParaRPr lang="en-US"/>
        </a:p>
      </dgm:t>
    </dgm:pt>
    <dgm:pt modelId="{C00509A7-9F9C-4B46-80A7-A4AF1D678320}" type="sibTrans" cxnId="{68963CCF-57DC-4E81-83A0-554CD8D25FBD}">
      <dgm:prSet/>
      <dgm:spPr/>
      <dgm:t>
        <a:bodyPr/>
        <a:lstStyle/>
        <a:p>
          <a:endParaRPr lang="en-US"/>
        </a:p>
      </dgm:t>
    </dgm:pt>
    <dgm:pt modelId="{A2F78AF9-F164-4B27-8F17-169060CA45BE}">
      <dgm:prSet phldrT="[Text]" custT="1"/>
      <dgm:spPr/>
      <dgm:t>
        <a:bodyPr/>
        <a:lstStyle/>
        <a:p>
          <a:r>
            <a:rPr lang="en-US" sz="2000" dirty="0">
              <a:effectLst>
                <a:outerShdw blurRad="38100" dist="38100" dir="2700000" algn="tl">
                  <a:srgbClr val="000000">
                    <a:alpha val="43137"/>
                  </a:srgbClr>
                </a:outerShdw>
              </a:effectLst>
            </a:rPr>
            <a:t>(No.of defects missed/Total defects of software)*100</a:t>
          </a:r>
        </a:p>
      </dgm:t>
    </dgm:pt>
    <dgm:pt modelId="{136E368A-4DE7-43BC-86BD-2095A8D7E2C5}" type="parTrans" cxnId="{43F2AC68-2AC0-4D90-9D50-983EB16E9A99}">
      <dgm:prSet/>
      <dgm:spPr/>
      <dgm:t>
        <a:bodyPr/>
        <a:lstStyle/>
        <a:p>
          <a:endParaRPr lang="en-US"/>
        </a:p>
      </dgm:t>
    </dgm:pt>
    <dgm:pt modelId="{1A3EBBAB-4459-493E-9D3A-867A073B764D}" type="sibTrans" cxnId="{43F2AC68-2AC0-4D90-9D50-983EB16E9A99}">
      <dgm:prSet/>
      <dgm:spPr/>
      <dgm:t>
        <a:bodyPr/>
        <a:lstStyle/>
        <a:p>
          <a:endParaRPr lang="en-US"/>
        </a:p>
      </dgm:t>
    </dgm:pt>
    <dgm:pt modelId="{4DE98739-C116-4366-8EDB-6AAB5BCC022C}" type="pres">
      <dgm:prSet presAssocID="{DE6EC212-0B28-4887-BC5B-15CE5F32B4B3}" presName="list" presStyleCnt="0">
        <dgm:presLayoutVars>
          <dgm:dir/>
          <dgm:animLvl val="lvl"/>
        </dgm:presLayoutVars>
      </dgm:prSet>
      <dgm:spPr/>
    </dgm:pt>
    <dgm:pt modelId="{E6EF03E3-2AE7-42F8-A18E-314D0A5E6B77}" type="pres">
      <dgm:prSet presAssocID="{E3F2AECB-D2F5-433A-A90B-D2B0BBEB3CB3}" presName="posSpace" presStyleCnt="0"/>
      <dgm:spPr/>
    </dgm:pt>
    <dgm:pt modelId="{5D36C75C-BE5C-444C-8305-706890360F6B}" type="pres">
      <dgm:prSet presAssocID="{E3F2AECB-D2F5-433A-A90B-D2B0BBEB3CB3}" presName="vertFlow" presStyleCnt="0"/>
      <dgm:spPr/>
    </dgm:pt>
    <dgm:pt modelId="{18A7CC65-3E0C-4083-80C5-877F804443E9}" type="pres">
      <dgm:prSet presAssocID="{E3F2AECB-D2F5-433A-A90B-D2B0BBEB3CB3}" presName="topSpace" presStyleCnt="0"/>
      <dgm:spPr/>
    </dgm:pt>
    <dgm:pt modelId="{1FCB8215-00F9-4838-8429-FB4EFF955C52}" type="pres">
      <dgm:prSet presAssocID="{E3F2AECB-D2F5-433A-A90B-D2B0BBEB3CB3}" presName="firstComp" presStyleCnt="0"/>
      <dgm:spPr/>
    </dgm:pt>
    <dgm:pt modelId="{3B0CA2C5-B34C-43D2-94DE-F130EB13A602}" type="pres">
      <dgm:prSet presAssocID="{E3F2AECB-D2F5-433A-A90B-D2B0BBEB3CB3}" presName="firstChild" presStyleLbl="bgAccFollowNode1" presStyleIdx="0" presStyleCnt="2"/>
      <dgm:spPr/>
    </dgm:pt>
    <dgm:pt modelId="{F7C4AC5D-312E-4DE0-A7A1-3C5658E2BD31}" type="pres">
      <dgm:prSet presAssocID="{E3F2AECB-D2F5-433A-A90B-D2B0BBEB3CB3}" presName="firstChildTx" presStyleLbl="bgAccFollowNode1" presStyleIdx="0" presStyleCnt="2">
        <dgm:presLayoutVars>
          <dgm:bulletEnabled val="1"/>
        </dgm:presLayoutVars>
      </dgm:prSet>
      <dgm:spPr/>
    </dgm:pt>
    <dgm:pt modelId="{1A101DAA-26DA-4912-82D5-0233435F6FF3}" type="pres">
      <dgm:prSet presAssocID="{E3F2AECB-D2F5-433A-A90B-D2B0BBEB3CB3}" presName="negSpace" presStyleCnt="0"/>
      <dgm:spPr/>
    </dgm:pt>
    <dgm:pt modelId="{E3278866-2210-4977-84EB-297C5A5489AC}" type="pres">
      <dgm:prSet presAssocID="{E3F2AECB-D2F5-433A-A90B-D2B0BBEB3CB3}" presName="circle" presStyleLbl="node1" presStyleIdx="0" presStyleCnt="2"/>
      <dgm:spPr/>
    </dgm:pt>
    <dgm:pt modelId="{5CEED10A-BA40-4629-999F-287BC88ED561}" type="pres">
      <dgm:prSet presAssocID="{60059BF9-228D-4C98-ABBF-2094A116EDAF}" presName="transSpace" presStyleCnt="0"/>
      <dgm:spPr/>
    </dgm:pt>
    <dgm:pt modelId="{15728125-88C8-47D3-A5F4-0F49A1A2D90C}" type="pres">
      <dgm:prSet presAssocID="{6C823269-0EBA-4356-8752-775700A6572B}" presName="posSpace" presStyleCnt="0"/>
      <dgm:spPr/>
    </dgm:pt>
    <dgm:pt modelId="{40F1D0EE-D42F-47E5-95C7-D5041E9E76F5}" type="pres">
      <dgm:prSet presAssocID="{6C823269-0EBA-4356-8752-775700A6572B}" presName="vertFlow" presStyleCnt="0"/>
      <dgm:spPr/>
    </dgm:pt>
    <dgm:pt modelId="{4E5AC22F-CB78-4217-AF74-3779D4EF7B69}" type="pres">
      <dgm:prSet presAssocID="{6C823269-0EBA-4356-8752-775700A6572B}" presName="topSpace" presStyleCnt="0"/>
      <dgm:spPr/>
    </dgm:pt>
    <dgm:pt modelId="{F9854D01-147D-47D7-B89F-2DAB76CC57F3}" type="pres">
      <dgm:prSet presAssocID="{6C823269-0EBA-4356-8752-775700A6572B}" presName="firstComp" presStyleCnt="0"/>
      <dgm:spPr/>
    </dgm:pt>
    <dgm:pt modelId="{0DF48510-972F-4C95-805B-1AFCDC2E91AB}" type="pres">
      <dgm:prSet presAssocID="{6C823269-0EBA-4356-8752-775700A6572B}" presName="firstChild" presStyleLbl="bgAccFollowNode1" presStyleIdx="1" presStyleCnt="2"/>
      <dgm:spPr/>
    </dgm:pt>
    <dgm:pt modelId="{A6398A9D-2FAA-4A10-A850-B590D883383B}" type="pres">
      <dgm:prSet presAssocID="{6C823269-0EBA-4356-8752-775700A6572B}" presName="firstChildTx" presStyleLbl="bgAccFollowNode1" presStyleIdx="1" presStyleCnt="2">
        <dgm:presLayoutVars>
          <dgm:bulletEnabled val="1"/>
        </dgm:presLayoutVars>
      </dgm:prSet>
      <dgm:spPr/>
    </dgm:pt>
    <dgm:pt modelId="{24FF2E0B-576D-4725-8FB8-701992BB8437}" type="pres">
      <dgm:prSet presAssocID="{6C823269-0EBA-4356-8752-775700A6572B}" presName="negSpace" presStyleCnt="0"/>
      <dgm:spPr/>
    </dgm:pt>
    <dgm:pt modelId="{24E7DCB0-0713-4969-B4C5-50B430EAEEA6}" type="pres">
      <dgm:prSet presAssocID="{6C823269-0EBA-4356-8752-775700A6572B}" presName="circle" presStyleLbl="node1" presStyleIdx="1" presStyleCnt="2"/>
      <dgm:spPr/>
    </dgm:pt>
  </dgm:ptLst>
  <dgm:cxnLst>
    <dgm:cxn modelId="{B3C83916-7D8B-45F1-946B-287BA9345D38}" srcId="{E3F2AECB-D2F5-433A-A90B-D2B0BBEB3CB3}" destId="{DC628A6C-206A-4364-9615-7EFADBE80C41}" srcOrd="0" destOrd="0" parTransId="{8971951A-B20B-44A8-8891-89249903013F}" sibTransId="{C22E896B-9520-409C-A9DD-F5C30FEF3C1A}"/>
    <dgm:cxn modelId="{43F2AC68-2AC0-4D90-9D50-983EB16E9A99}" srcId="{6C823269-0EBA-4356-8752-775700A6572B}" destId="{A2F78AF9-F164-4B27-8F17-169060CA45BE}" srcOrd="0" destOrd="0" parTransId="{136E368A-4DE7-43BC-86BD-2095A8D7E2C5}" sibTransId="{1A3EBBAB-4459-493E-9D3A-867A073B764D}"/>
    <dgm:cxn modelId="{D2C1EE50-87EB-41AB-B3B9-95D338FB942C}" type="presOf" srcId="{DC628A6C-206A-4364-9615-7EFADBE80C41}" destId="{3B0CA2C5-B34C-43D2-94DE-F130EB13A602}" srcOrd="0" destOrd="0" presId="urn:microsoft.com/office/officeart/2005/8/layout/hList9"/>
    <dgm:cxn modelId="{3EF6A676-FA18-4961-876B-8466BD18834F}" type="presOf" srcId="{A2F78AF9-F164-4B27-8F17-169060CA45BE}" destId="{A6398A9D-2FAA-4A10-A850-B590D883383B}" srcOrd="1" destOrd="0" presId="urn:microsoft.com/office/officeart/2005/8/layout/hList9"/>
    <dgm:cxn modelId="{5668E48D-FE12-414F-832F-188362EDACCB}" type="presOf" srcId="{DC628A6C-206A-4364-9615-7EFADBE80C41}" destId="{F7C4AC5D-312E-4DE0-A7A1-3C5658E2BD31}" srcOrd="1" destOrd="0" presId="urn:microsoft.com/office/officeart/2005/8/layout/hList9"/>
    <dgm:cxn modelId="{A1001BA9-782B-4027-AFCD-BA268B2170CB}" type="presOf" srcId="{6C823269-0EBA-4356-8752-775700A6572B}" destId="{24E7DCB0-0713-4969-B4C5-50B430EAEEA6}" srcOrd="0" destOrd="0" presId="urn:microsoft.com/office/officeart/2005/8/layout/hList9"/>
    <dgm:cxn modelId="{EFE496CC-5925-436D-83F8-66D653497C06}" type="presOf" srcId="{DE6EC212-0B28-4887-BC5B-15CE5F32B4B3}" destId="{4DE98739-C116-4366-8EDB-6AAB5BCC022C}" srcOrd="0" destOrd="0" presId="urn:microsoft.com/office/officeart/2005/8/layout/hList9"/>
    <dgm:cxn modelId="{68963CCF-57DC-4E81-83A0-554CD8D25FBD}" srcId="{DE6EC212-0B28-4887-BC5B-15CE5F32B4B3}" destId="{6C823269-0EBA-4356-8752-775700A6572B}" srcOrd="1" destOrd="0" parTransId="{30C509FE-A9DA-4628-BC53-34A13E9CFE15}" sibTransId="{C00509A7-9F9C-4B46-80A7-A4AF1D678320}"/>
    <dgm:cxn modelId="{9B0AABD4-ABB9-408E-A08A-0188C61BE1AF}" srcId="{DE6EC212-0B28-4887-BC5B-15CE5F32B4B3}" destId="{E3F2AECB-D2F5-433A-A90B-D2B0BBEB3CB3}" srcOrd="0" destOrd="0" parTransId="{EF5BDAB3-E923-46AB-928C-54F790F8F365}" sibTransId="{60059BF9-228D-4C98-ABBF-2094A116EDAF}"/>
    <dgm:cxn modelId="{C810FFE8-782C-4C71-B087-B8FA3C01E121}" type="presOf" srcId="{A2F78AF9-F164-4B27-8F17-169060CA45BE}" destId="{0DF48510-972F-4C95-805B-1AFCDC2E91AB}" srcOrd="0" destOrd="0" presId="urn:microsoft.com/office/officeart/2005/8/layout/hList9"/>
    <dgm:cxn modelId="{8BBB09EF-CDE1-4DA6-9259-F67A13834ED4}" type="presOf" srcId="{E3F2AECB-D2F5-433A-A90B-D2B0BBEB3CB3}" destId="{E3278866-2210-4977-84EB-297C5A5489AC}" srcOrd="0" destOrd="0" presId="urn:microsoft.com/office/officeart/2005/8/layout/hList9"/>
    <dgm:cxn modelId="{7C540160-0236-46C3-A398-0422A9FCB562}" type="presParOf" srcId="{4DE98739-C116-4366-8EDB-6AAB5BCC022C}" destId="{E6EF03E3-2AE7-42F8-A18E-314D0A5E6B77}" srcOrd="0" destOrd="0" presId="urn:microsoft.com/office/officeart/2005/8/layout/hList9"/>
    <dgm:cxn modelId="{C1CE6BF8-325A-4C7C-8E3D-ED4791DBB91E}" type="presParOf" srcId="{4DE98739-C116-4366-8EDB-6AAB5BCC022C}" destId="{5D36C75C-BE5C-444C-8305-706890360F6B}" srcOrd="1" destOrd="0" presId="urn:microsoft.com/office/officeart/2005/8/layout/hList9"/>
    <dgm:cxn modelId="{9BCD39B7-8E44-4BF9-B058-301A35FAE5D8}" type="presParOf" srcId="{5D36C75C-BE5C-444C-8305-706890360F6B}" destId="{18A7CC65-3E0C-4083-80C5-877F804443E9}" srcOrd="0" destOrd="0" presId="urn:microsoft.com/office/officeart/2005/8/layout/hList9"/>
    <dgm:cxn modelId="{258FE4AD-098C-45DA-872A-39EF95E23110}" type="presParOf" srcId="{5D36C75C-BE5C-444C-8305-706890360F6B}" destId="{1FCB8215-00F9-4838-8429-FB4EFF955C52}" srcOrd="1" destOrd="0" presId="urn:microsoft.com/office/officeart/2005/8/layout/hList9"/>
    <dgm:cxn modelId="{78B3B62E-D611-4D2F-A04C-99E874F2ABA6}" type="presParOf" srcId="{1FCB8215-00F9-4838-8429-FB4EFF955C52}" destId="{3B0CA2C5-B34C-43D2-94DE-F130EB13A602}" srcOrd="0" destOrd="0" presId="urn:microsoft.com/office/officeart/2005/8/layout/hList9"/>
    <dgm:cxn modelId="{F8AEC681-E664-4B67-A860-381FB294403F}" type="presParOf" srcId="{1FCB8215-00F9-4838-8429-FB4EFF955C52}" destId="{F7C4AC5D-312E-4DE0-A7A1-3C5658E2BD31}" srcOrd="1" destOrd="0" presId="urn:microsoft.com/office/officeart/2005/8/layout/hList9"/>
    <dgm:cxn modelId="{F1E14E7E-55A8-4D20-8ED0-015B6D00D6B5}" type="presParOf" srcId="{4DE98739-C116-4366-8EDB-6AAB5BCC022C}" destId="{1A101DAA-26DA-4912-82D5-0233435F6FF3}" srcOrd="2" destOrd="0" presId="urn:microsoft.com/office/officeart/2005/8/layout/hList9"/>
    <dgm:cxn modelId="{22E84711-6167-4894-ADC0-0F6F7E15DEC7}" type="presParOf" srcId="{4DE98739-C116-4366-8EDB-6AAB5BCC022C}" destId="{E3278866-2210-4977-84EB-297C5A5489AC}" srcOrd="3" destOrd="0" presId="urn:microsoft.com/office/officeart/2005/8/layout/hList9"/>
    <dgm:cxn modelId="{3DF9A473-EC7E-4926-9BDA-C8A5E1EE4FA5}" type="presParOf" srcId="{4DE98739-C116-4366-8EDB-6AAB5BCC022C}" destId="{5CEED10A-BA40-4629-999F-287BC88ED561}" srcOrd="4" destOrd="0" presId="urn:microsoft.com/office/officeart/2005/8/layout/hList9"/>
    <dgm:cxn modelId="{BA5AE2E3-C75D-43C9-AB98-EAF0685891F3}" type="presParOf" srcId="{4DE98739-C116-4366-8EDB-6AAB5BCC022C}" destId="{15728125-88C8-47D3-A5F4-0F49A1A2D90C}" srcOrd="5" destOrd="0" presId="urn:microsoft.com/office/officeart/2005/8/layout/hList9"/>
    <dgm:cxn modelId="{BEB17C1D-3118-49A6-856B-5FF2066C38DF}" type="presParOf" srcId="{4DE98739-C116-4366-8EDB-6AAB5BCC022C}" destId="{40F1D0EE-D42F-47E5-95C7-D5041E9E76F5}" srcOrd="6" destOrd="0" presId="urn:microsoft.com/office/officeart/2005/8/layout/hList9"/>
    <dgm:cxn modelId="{FBFA8A1C-4F43-4D17-B1BE-29A731CA9A7B}" type="presParOf" srcId="{40F1D0EE-D42F-47E5-95C7-D5041E9E76F5}" destId="{4E5AC22F-CB78-4217-AF74-3779D4EF7B69}" srcOrd="0" destOrd="0" presId="urn:microsoft.com/office/officeart/2005/8/layout/hList9"/>
    <dgm:cxn modelId="{F5B28BA1-F339-46F0-BFAD-8F13523EDD33}" type="presParOf" srcId="{40F1D0EE-D42F-47E5-95C7-D5041E9E76F5}" destId="{F9854D01-147D-47D7-B89F-2DAB76CC57F3}" srcOrd="1" destOrd="0" presId="urn:microsoft.com/office/officeart/2005/8/layout/hList9"/>
    <dgm:cxn modelId="{9497AF95-C23F-4186-A76B-6A1429F0F4AF}" type="presParOf" srcId="{F9854D01-147D-47D7-B89F-2DAB76CC57F3}" destId="{0DF48510-972F-4C95-805B-1AFCDC2E91AB}" srcOrd="0" destOrd="0" presId="urn:microsoft.com/office/officeart/2005/8/layout/hList9"/>
    <dgm:cxn modelId="{DA66BB34-3D8D-4C99-BFDC-F9C60895582B}" type="presParOf" srcId="{F9854D01-147D-47D7-B89F-2DAB76CC57F3}" destId="{A6398A9D-2FAA-4A10-A850-B590D883383B}" srcOrd="1" destOrd="0" presId="urn:microsoft.com/office/officeart/2005/8/layout/hList9"/>
    <dgm:cxn modelId="{45A9CE06-0481-4045-B760-CA54DD58444C}" type="presParOf" srcId="{4DE98739-C116-4366-8EDB-6AAB5BCC022C}" destId="{24FF2E0B-576D-4725-8FB8-701992BB8437}" srcOrd="7" destOrd="0" presId="urn:microsoft.com/office/officeart/2005/8/layout/hList9"/>
    <dgm:cxn modelId="{10361D2A-8185-4E50-A2CC-3CFABEAB4D9D}" type="presParOf" srcId="{4DE98739-C116-4366-8EDB-6AAB5BCC022C}" destId="{24E7DCB0-0713-4969-B4C5-50B430EAEEA6}"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875FE3-7B16-489A-B941-5B32E65C4D35}" type="doc">
      <dgm:prSet loTypeId="urn:microsoft.com/office/officeart/2005/8/layout/hChevron3" loCatId="process" qsTypeId="urn:microsoft.com/office/officeart/2005/8/quickstyle/simple1" qsCatId="simple" csTypeId="urn:microsoft.com/office/officeart/2005/8/colors/colorful5" csCatId="colorful" phldr="1"/>
      <dgm:spPr/>
      <dgm:t>
        <a:bodyPr/>
        <a:lstStyle/>
        <a:p>
          <a:endParaRPr lang="en-US"/>
        </a:p>
      </dgm:t>
    </dgm:pt>
    <dgm:pt modelId="{4DE6B8B1-291E-49FD-8E06-C7AD0E270F85}">
      <dgm:prSet phldrT="[Text]"/>
      <dgm:spPr/>
      <dgm:t>
        <a:bodyPr/>
        <a:lstStyle/>
        <a:p>
          <a:r>
            <a:rPr lang="en-US" dirty="0"/>
            <a:t>Objective</a:t>
          </a:r>
        </a:p>
      </dgm:t>
    </dgm:pt>
    <dgm:pt modelId="{403458E8-46B0-4E6E-8B2D-258EE7E3C12B}" type="parTrans" cxnId="{68692E3E-F6AF-4B69-882E-CF4B757F22B4}">
      <dgm:prSet/>
      <dgm:spPr/>
      <dgm:t>
        <a:bodyPr/>
        <a:lstStyle/>
        <a:p>
          <a:endParaRPr lang="en-US"/>
        </a:p>
      </dgm:t>
    </dgm:pt>
    <dgm:pt modelId="{C4D9F8A0-80B5-4B66-A690-80B70F616EDF}" type="sibTrans" cxnId="{68692E3E-F6AF-4B69-882E-CF4B757F22B4}">
      <dgm:prSet/>
      <dgm:spPr/>
      <dgm:t>
        <a:bodyPr/>
        <a:lstStyle/>
        <a:p>
          <a:endParaRPr lang="en-US"/>
        </a:p>
      </dgm:t>
    </dgm:pt>
    <dgm:pt modelId="{3CAE221E-4E10-4A41-AD7F-F839FDB7C9AC}">
      <dgm:prSet phldrT="[Text]"/>
      <dgm:spPr/>
      <dgm:t>
        <a:bodyPr/>
        <a:lstStyle/>
        <a:p>
          <a:r>
            <a:rPr lang="en-US" dirty="0"/>
            <a:t>Scope</a:t>
          </a:r>
        </a:p>
      </dgm:t>
    </dgm:pt>
    <dgm:pt modelId="{8FE2237B-25C9-4953-ACB4-BA3DDF0E95AA}" type="parTrans" cxnId="{EA80BD62-9341-4C82-A22D-80E9A7732416}">
      <dgm:prSet/>
      <dgm:spPr/>
      <dgm:t>
        <a:bodyPr/>
        <a:lstStyle/>
        <a:p>
          <a:endParaRPr lang="en-US"/>
        </a:p>
      </dgm:t>
    </dgm:pt>
    <dgm:pt modelId="{D800A923-6CFB-422A-A54E-8331C2D94A54}" type="sibTrans" cxnId="{EA80BD62-9341-4C82-A22D-80E9A7732416}">
      <dgm:prSet/>
      <dgm:spPr/>
      <dgm:t>
        <a:bodyPr/>
        <a:lstStyle/>
        <a:p>
          <a:endParaRPr lang="en-US"/>
        </a:p>
      </dgm:t>
    </dgm:pt>
    <dgm:pt modelId="{2E153181-5E8F-42A3-93FE-87FDC0A34675}">
      <dgm:prSet phldrT="[Text]"/>
      <dgm:spPr>
        <a:solidFill>
          <a:schemeClr val="accent1">
            <a:lumMod val="50000"/>
          </a:schemeClr>
        </a:solidFill>
      </dgm:spPr>
      <dgm:t>
        <a:bodyPr/>
        <a:lstStyle/>
        <a:p>
          <a:r>
            <a:rPr lang="en-US" dirty="0"/>
            <a:t>Test Methodology</a:t>
          </a:r>
        </a:p>
      </dgm:t>
    </dgm:pt>
    <dgm:pt modelId="{0340C3F6-E618-4FA7-9C43-7D8EA41DFB88}" type="parTrans" cxnId="{5FC18538-0BA6-4F4A-8071-A411EB32FFE3}">
      <dgm:prSet/>
      <dgm:spPr/>
      <dgm:t>
        <a:bodyPr/>
        <a:lstStyle/>
        <a:p>
          <a:endParaRPr lang="en-US"/>
        </a:p>
      </dgm:t>
    </dgm:pt>
    <dgm:pt modelId="{F6FB7218-3E67-49C8-8F96-7FFDFFC4BA6D}" type="sibTrans" cxnId="{5FC18538-0BA6-4F4A-8071-A411EB32FFE3}">
      <dgm:prSet/>
      <dgm:spPr/>
      <dgm:t>
        <a:bodyPr/>
        <a:lstStyle/>
        <a:p>
          <a:endParaRPr lang="en-US"/>
        </a:p>
      </dgm:t>
    </dgm:pt>
    <dgm:pt modelId="{2CD79F4C-949A-44C5-B02A-52690EC593A9}">
      <dgm:prSet phldrT="[Text]"/>
      <dgm:spPr>
        <a:solidFill>
          <a:srgbClr val="00B050"/>
        </a:solidFill>
      </dgm:spPr>
      <dgm:t>
        <a:bodyPr/>
        <a:lstStyle/>
        <a:p>
          <a:r>
            <a:rPr lang="en-US" dirty="0"/>
            <a:t>Approach</a:t>
          </a:r>
        </a:p>
      </dgm:t>
    </dgm:pt>
    <dgm:pt modelId="{D02F6247-D561-4668-BBA4-DA1F22A97032}" type="parTrans" cxnId="{20E5C7AA-AA48-4C55-989D-B1CDED06FD86}">
      <dgm:prSet/>
      <dgm:spPr/>
      <dgm:t>
        <a:bodyPr/>
        <a:lstStyle/>
        <a:p>
          <a:endParaRPr lang="en-US"/>
        </a:p>
      </dgm:t>
    </dgm:pt>
    <dgm:pt modelId="{0127A9ED-4DE4-4F8A-A577-85E9D762E5CA}" type="sibTrans" cxnId="{20E5C7AA-AA48-4C55-989D-B1CDED06FD86}">
      <dgm:prSet/>
      <dgm:spPr/>
      <dgm:t>
        <a:bodyPr/>
        <a:lstStyle/>
        <a:p>
          <a:endParaRPr lang="en-US"/>
        </a:p>
      </dgm:t>
    </dgm:pt>
    <dgm:pt modelId="{752CDA81-8DB7-4A1C-8F43-C7B7CFFDF911}">
      <dgm:prSet phldrT="[Text]"/>
      <dgm:spPr>
        <a:solidFill>
          <a:schemeClr val="accent2">
            <a:lumMod val="75000"/>
          </a:schemeClr>
        </a:solidFill>
      </dgm:spPr>
      <dgm:t>
        <a:bodyPr/>
        <a:lstStyle/>
        <a:p>
          <a:r>
            <a:rPr lang="en-US" dirty="0"/>
            <a:t>Assumption</a:t>
          </a:r>
        </a:p>
      </dgm:t>
    </dgm:pt>
    <dgm:pt modelId="{8F48E4EC-DFEB-41EC-96EA-05D10A8E1ADB}" type="parTrans" cxnId="{C3AF62B9-1C80-4979-94DB-58A435FF366E}">
      <dgm:prSet/>
      <dgm:spPr/>
      <dgm:t>
        <a:bodyPr/>
        <a:lstStyle/>
        <a:p>
          <a:endParaRPr lang="en-US"/>
        </a:p>
      </dgm:t>
    </dgm:pt>
    <dgm:pt modelId="{7D5C0F76-C2C4-4E7B-8E75-FFBC2A91DB29}" type="sibTrans" cxnId="{C3AF62B9-1C80-4979-94DB-58A435FF366E}">
      <dgm:prSet/>
      <dgm:spPr/>
      <dgm:t>
        <a:bodyPr/>
        <a:lstStyle/>
        <a:p>
          <a:endParaRPr lang="en-US"/>
        </a:p>
      </dgm:t>
    </dgm:pt>
    <dgm:pt modelId="{29FF874A-E5FD-4133-B5FC-27726D599FAE}">
      <dgm:prSet phldrT="[Text]"/>
      <dgm:spPr/>
      <dgm:t>
        <a:bodyPr/>
        <a:lstStyle/>
        <a:p>
          <a:r>
            <a:rPr lang="en-US" dirty="0"/>
            <a:t>Risk</a:t>
          </a:r>
        </a:p>
      </dgm:t>
    </dgm:pt>
    <dgm:pt modelId="{D804FFF0-47EE-4261-A094-570241563133}" type="parTrans" cxnId="{AD1CE828-491B-4345-9E88-BC67D4B90E44}">
      <dgm:prSet/>
      <dgm:spPr/>
      <dgm:t>
        <a:bodyPr/>
        <a:lstStyle/>
        <a:p>
          <a:endParaRPr lang="en-US"/>
        </a:p>
      </dgm:t>
    </dgm:pt>
    <dgm:pt modelId="{9098D5B6-BC75-4AA2-9FEB-289F63331FE1}" type="sibTrans" cxnId="{AD1CE828-491B-4345-9E88-BC67D4B90E44}">
      <dgm:prSet/>
      <dgm:spPr/>
      <dgm:t>
        <a:bodyPr/>
        <a:lstStyle/>
        <a:p>
          <a:endParaRPr lang="en-US"/>
        </a:p>
      </dgm:t>
    </dgm:pt>
    <dgm:pt modelId="{594D4B02-D07D-4C23-AC47-1D4C70A83C96}" type="pres">
      <dgm:prSet presAssocID="{54875FE3-7B16-489A-B941-5B32E65C4D35}" presName="Name0" presStyleCnt="0">
        <dgm:presLayoutVars>
          <dgm:dir/>
          <dgm:resizeHandles val="exact"/>
        </dgm:presLayoutVars>
      </dgm:prSet>
      <dgm:spPr/>
    </dgm:pt>
    <dgm:pt modelId="{3E43810E-1565-4FE1-B8BA-F05F341F93FF}" type="pres">
      <dgm:prSet presAssocID="{4DE6B8B1-291E-49FD-8E06-C7AD0E270F85}" presName="parTxOnly" presStyleLbl="node1" presStyleIdx="0" presStyleCnt="6">
        <dgm:presLayoutVars>
          <dgm:bulletEnabled val="1"/>
        </dgm:presLayoutVars>
      </dgm:prSet>
      <dgm:spPr/>
    </dgm:pt>
    <dgm:pt modelId="{E454E5BF-3562-4972-A98F-B6274AAE4993}" type="pres">
      <dgm:prSet presAssocID="{C4D9F8A0-80B5-4B66-A690-80B70F616EDF}" presName="parSpace" presStyleCnt="0"/>
      <dgm:spPr/>
    </dgm:pt>
    <dgm:pt modelId="{B6DA38C9-87EF-412F-8062-EC7624CDDCA8}" type="pres">
      <dgm:prSet presAssocID="{3CAE221E-4E10-4A41-AD7F-F839FDB7C9AC}" presName="parTxOnly" presStyleLbl="node1" presStyleIdx="1" presStyleCnt="6">
        <dgm:presLayoutVars>
          <dgm:bulletEnabled val="1"/>
        </dgm:presLayoutVars>
      </dgm:prSet>
      <dgm:spPr/>
    </dgm:pt>
    <dgm:pt modelId="{F710E935-92B1-4DA0-9529-93DAF754AAA0}" type="pres">
      <dgm:prSet presAssocID="{D800A923-6CFB-422A-A54E-8331C2D94A54}" presName="parSpace" presStyleCnt="0"/>
      <dgm:spPr/>
    </dgm:pt>
    <dgm:pt modelId="{75EE765C-7916-4A09-A6C2-E4FA49C0C257}" type="pres">
      <dgm:prSet presAssocID="{2E153181-5E8F-42A3-93FE-87FDC0A34675}" presName="parTxOnly" presStyleLbl="node1" presStyleIdx="2" presStyleCnt="6">
        <dgm:presLayoutVars>
          <dgm:bulletEnabled val="1"/>
        </dgm:presLayoutVars>
      </dgm:prSet>
      <dgm:spPr/>
    </dgm:pt>
    <dgm:pt modelId="{F4ECD173-C1B2-44DC-8501-3C458F54D4AC}" type="pres">
      <dgm:prSet presAssocID="{F6FB7218-3E67-49C8-8F96-7FFDFFC4BA6D}" presName="parSpace" presStyleCnt="0"/>
      <dgm:spPr/>
    </dgm:pt>
    <dgm:pt modelId="{C6719734-9AC1-4327-A1CB-6EA0F66730D8}" type="pres">
      <dgm:prSet presAssocID="{2CD79F4C-949A-44C5-B02A-52690EC593A9}" presName="parTxOnly" presStyleLbl="node1" presStyleIdx="3" presStyleCnt="6">
        <dgm:presLayoutVars>
          <dgm:bulletEnabled val="1"/>
        </dgm:presLayoutVars>
      </dgm:prSet>
      <dgm:spPr/>
    </dgm:pt>
    <dgm:pt modelId="{4D9CC826-3ABE-48C4-811D-672BA7889175}" type="pres">
      <dgm:prSet presAssocID="{0127A9ED-4DE4-4F8A-A577-85E9D762E5CA}" presName="parSpace" presStyleCnt="0"/>
      <dgm:spPr/>
    </dgm:pt>
    <dgm:pt modelId="{F110C49D-050B-499C-812B-36FEC88B9556}" type="pres">
      <dgm:prSet presAssocID="{752CDA81-8DB7-4A1C-8F43-C7B7CFFDF911}" presName="parTxOnly" presStyleLbl="node1" presStyleIdx="4" presStyleCnt="6">
        <dgm:presLayoutVars>
          <dgm:bulletEnabled val="1"/>
        </dgm:presLayoutVars>
      </dgm:prSet>
      <dgm:spPr/>
    </dgm:pt>
    <dgm:pt modelId="{D8B5ACD5-0059-4233-B3DA-ACD30CDF29D3}" type="pres">
      <dgm:prSet presAssocID="{7D5C0F76-C2C4-4E7B-8E75-FFBC2A91DB29}" presName="parSpace" presStyleCnt="0"/>
      <dgm:spPr/>
    </dgm:pt>
    <dgm:pt modelId="{F807A9AC-6D7D-47F7-BE72-73BBF1FFE855}" type="pres">
      <dgm:prSet presAssocID="{29FF874A-E5FD-4133-B5FC-27726D599FAE}" presName="parTxOnly" presStyleLbl="node1" presStyleIdx="5" presStyleCnt="6">
        <dgm:presLayoutVars>
          <dgm:bulletEnabled val="1"/>
        </dgm:presLayoutVars>
      </dgm:prSet>
      <dgm:spPr/>
    </dgm:pt>
  </dgm:ptLst>
  <dgm:cxnLst>
    <dgm:cxn modelId="{EEC3A71B-5965-44A8-831A-6BD5D937C117}" type="presOf" srcId="{2E153181-5E8F-42A3-93FE-87FDC0A34675}" destId="{75EE765C-7916-4A09-A6C2-E4FA49C0C257}" srcOrd="0" destOrd="0" presId="urn:microsoft.com/office/officeart/2005/8/layout/hChevron3"/>
    <dgm:cxn modelId="{AD1CE828-491B-4345-9E88-BC67D4B90E44}" srcId="{54875FE3-7B16-489A-B941-5B32E65C4D35}" destId="{29FF874A-E5FD-4133-B5FC-27726D599FAE}" srcOrd="5" destOrd="0" parTransId="{D804FFF0-47EE-4261-A094-570241563133}" sibTransId="{9098D5B6-BC75-4AA2-9FEB-289F63331FE1}"/>
    <dgm:cxn modelId="{D1588D32-5D1A-474F-8549-6226140299D6}" type="presOf" srcId="{4DE6B8B1-291E-49FD-8E06-C7AD0E270F85}" destId="{3E43810E-1565-4FE1-B8BA-F05F341F93FF}" srcOrd="0" destOrd="0" presId="urn:microsoft.com/office/officeart/2005/8/layout/hChevron3"/>
    <dgm:cxn modelId="{5FC18538-0BA6-4F4A-8071-A411EB32FFE3}" srcId="{54875FE3-7B16-489A-B941-5B32E65C4D35}" destId="{2E153181-5E8F-42A3-93FE-87FDC0A34675}" srcOrd="2" destOrd="0" parTransId="{0340C3F6-E618-4FA7-9C43-7D8EA41DFB88}" sibTransId="{F6FB7218-3E67-49C8-8F96-7FFDFFC4BA6D}"/>
    <dgm:cxn modelId="{E6A88D3A-7787-46A1-8ED1-27384B92F98D}" type="presOf" srcId="{3CAE221E-4E10-4A41-AD7F-F839FDB7C9AC}" destId="{B6DA38C9-87EF-412F-8062-EC7624CDDCA8}" srcOrd="0" destOrd="0" presId="urn:microsoft.com/office/officeart/2005/8/layout/hChevron3"/>
    <dgm:cxn modelId="{68692E3E-F6AF-4B69-882E-CF4B757F22B4}" srcId="{54875FE3-7B16-489A-B941-5B32E65C4D35}" destId="{4DE6B8B1-291E-49FD-8E06-C7AD0E270F85}" srcOrd="0" destOrd="0" parTransId="{403458E8-46B0-4E6E-8B2D-258EE7E3C12B}" sibTransId="{C4D9F8A0-80B5-4B66-A690-80B70F616EDF}"/>
    <dgm:cxn modelId="{EA80BD62-9341-4C82-A22D-80E9A7732416}" srcId="{54875FE3-7B16-489A-B941-5B32E65C4D35}" destId="{3CAE221E-4E10-4A41-AD7F-F839FDB7C9AC}" srcOrd="1" destOrd="0" parTransId="{8FE2237B-25C9-4953-ACB4-BA3DDF0E95AA}" sibTransId="{D800A923-6CFB-422A-A54E-8331C2D94A54}"/>
    <dgm:cxn modelId="{B7CE2870-F436-4E1A-B514-F449A68BD639}" type="presOf" srcId="{2CD79F4C-949A-44C5-B02A-52690EC593A9}" destId="{C6719734-9AC1-4327-A1CB-6EA0F66730D8}" srcOrd="0" destOrd="0" presId="urn:microsoft.com/office/officeart/2005/8/layout/hChevron3"/>
    <dgm:cxn modelId="{C63E9654-0F70-45DA-A573-D9BBD91B3335}" type="presOf" srcId="{752CDA81-8DB7-4A1C-8F43-C7B7CFFDF911}" destId="{F110C49D-050B-499C-812B-36FEC88B9556}" srcOrd="0" destOrd="0" presId="urn:microsoft.com/office/officeart/2005/8/layout/hChevron3"/>
    <dgm:cxn modelId="{DCD3AC77-5640-41CE-A173-CB9FD1474EC6}" type="presOf" srcId="{54875FE3-7B16-489A-B941-5B32E65C4D35}" destId="{594D4B02-D07D-4C23-AC47-1D4C70A83C96}" srcOrd="0" destOrd="0" presId="urn:microsoft.com/office/officeart/2005/8/layout/hChevron3"/>
    <dgm:cxn modelId="{20E5C7AA-AA48-4C55-989D-B1CDED06FD86}" srcId="{54875FE3-7B16-489A-B941-5B32E65C4D35}" destId="{2CD79F4C-949A-44C5-B02A-52690EC593A9}" srcOrd="3" destOrd="0" parTransId="{D02F6247-D561-4668-BBA4-DA1F22A97032}" sibTransId="{0127A9ED-4DE4-4F8A-A577-85E9D762E5CA}"/>
    <dgm:cxn modelId="{48BF1AB8-0028-4B70-8D9B-89BFB74C4A85}" type="presOf" srcId="{29FF874A-E5FD-4133-B5FC-27726D599FAE}" destId="{F807A9AC-6D7D-47F7-BE72-73BBF1FFE855}" srcOrd="0" destOrd="0" presId="urn:microsoft.com/office/officeart/2005/8/layout/hChevron3"/>
    <dgm:cxn modelId="{C3AF62B9-1C80-4979-94DB-58A435FF366E}" srcId="{54875FE3-7B16-489A-B941-5B32E65C4D35}" destId="{752CDA81-8DB7-4A1C-8F43-C7B7CFFDF911}" srcOrd="4" destOrd="0" parTransId="{8F48E4EC-DFEB-41EC-96EA-05D10A8E1ADB}" sibTransId="{7D5C0F76-C2C4-4E7B-8E75-FFBC2A91DB29}"/>
    <dgm:cxn modelId="{618362F0-87FB-4127-915D-9B009E4056EC}" type="presParOf" srcId="{594D4B02-D07D-4C23-AC47-1D4C70A83C96}" destId="{3E43810E-1565-4FE1-B8BA-F05F341F93FF}" srcOrd="0" destOrd="0" presId="urn:microsoft.com/office/officeart/2005/8/layout/hChevron3"/>
    <dgm:cxn modelId="{331397A4-709E-409E-81D3-B03DA6CE96E6}" type="presParOf" srcId="{594D4B02-D07D-4C23-AC47-1D4C70A83C96}" destId="{E454E5BF-3562-4972-A98F-B6274AAE4993}" srcOrd="1" destOrd="0" presId="urn:microsoft.com/office/officeart/2005/8/layout/hChevron3"/>
    <dgm:cxn modelId="{6F1D8C5C-FB02-4360-8C8B-61014C3D4441}" type="presParOf" srcId="{594D4B02-D07D-4C23-AC47-1D4C70A83C96}" destId="{B6DA38C9-87EF-412F-8062-EC7624CDDCA8}" srcOrd="2" destOrd="0" presId="urn:microsoft.com/office/officeart/2005/8/layout/hChevron3"/>
    <dgm:cxn modelId="{6A34A043-F0AA-47E0-A841-0C70B5D286A6}" type="presParOf" srcId="{594D4B02-D07D-4C23-AC47-1D4C70A83C96}" destId="{F710E935-92B1-4DA0-9529-93DAF754AAA0}" srcOrd="3" destOrd="0" presId="urn:microsoft.com/office/officeart/2005/8/layout/hChevron3"/>
    <dgm:cxn modelId="{67F2E8F4-8612-4054-8573-A352BA605BE2}" type="presParOf" srcId="{594D4B02-D07D-4C23-AC47-1D4C70A83C96}" destId="{75EE765C-7916-4A09-A6C2-E4FA49C0C257}" srcOrd="4" destOrd="0" presId="urn:microsoft.com/office/officeart/2005/8/layout/hChevron3"/>
    <dgm:cxn modelId="{BC4429CF-09A3-4116-9F38-050BA6861B2D}" type="presParOf" srcId="{594D4B02-D07D-4C23-AC47-1D4C70A83C96}" destId="{F4ECD173-C1B2-44DC-8501-3C458F54D4AC}" srcOrd="5" destOrd="0" presId="urn:microsoft.com/office/officeart/2005/8/layout/hChevron3"/>
    <dgm:cxn modelId="{7741CFF7-677B-455A-B0A3-D83C48E9EE27}" type="presParOf" srcId="{594D4B02-D07D-4C23-AC47-1D4C70A83C96}" destId="{C6719734-9AC1-4327-A1CB-6EA0F66730D8}" srcOrd="6" destOrd="0" presId="urn:microsoft.com/office/officeart/2005/8/layout/hChevron3"/>
    <dgm:cxn modelId="{8BD386B1-EE08-43A7-B66E-8863175D0E8A}" type="presParOf" srcId="{594D4B02-D07D-4C23-AC47-1D4C70A83C96}" destId="{4D9CC826-3ABE-48C4-811D-672BA7889175}" srcOrd="7" destOrd="0" presId="urn:microsoft.com/office/officeart/2005/8/layout/hChevron3"/>
    <dgm:cxn modelId="{2EE243C9-CE73-46A1-AD4B-E249DA817DCD}" type="presParOf" srcId="{594D4B02-D07D-4C23-AC47-1D4C70A83C96}" destId="{F110C49D-050B-499C-812B-36FEC88B9556}" srcOrd="8" destOrd="0" presId="urn:microsoft.com/office/officeart/2005/8/layout/hChevron3"/>
    <dgm:cxn modelId="{359B2A41-D0E5-4D05-8ADD-8B815BF34A69}" type="presParOf" srcId="{594D4B02-D07D-4C23-AC47-1D4C70A83C96}" destId="{D8B5ACD5-0059-4233-B3DA-ACD30CDF29D3}" srcOrd="9" destOrd="0" presId="urn:microsoft.com/office/officeart/2005/8/layout/hChevron3"/>
    <dgm:cxn modelId="{FA1655B2-0425-46F2-94C8-822882175CE8}" type="presParOf" srcId="{594D4B02-D07D-4C23-AC47-1D4C70A83C96}" destId="{F807A9AC-6D7D-47F7-BE72-73BBF1FFE85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875FE3-7B16-489A-B941-5B32E65C4D35}" type="doc">
      <dgm:prSet loTypeId="urn:microsoft.com/office/officeart/2005/8/layout/hChevron3" loCatId="process" qsTypeId="urn:microsoft.com/office/officeart/2005/8/quickstyle/simple1" qsCatId="simple" csTypeId="urn:microsoft.com/office/officeart/2005/8/colors/colorful5" csCatId="colorful" phldr="1"/>
      <dgm:spPr/>
      <dgm:t>
        <a:bodyPr/>
        <a:lstStyle/>
        <a:p>
          <a:endParaRPr lang="en-US"/>
        </a:p>
      </dgm:t>
    </dgm:pt>
    <dgm:pt modelId="{36459A65-8CD0-4D41-8F14-62F4A768C09F}">
      <dgm:prSet phldrT="[Text]"/>
      <dgm:spPr/>
      <dgm:t>
        <a:bodyPr/>
        <a:lstStyle/>
        <a:p>
          <a:r>
            <a:rPr lang="en-US" dirty="0"/>
            <a:t>Test Automation</a:t>
          </a:r>
        </a:p>
      </dgm:t>
    </dgm:pt>
    <dgm:pt modelId="{18F6E7E7-FA9C-4398-AFF2-439B34BF6A5F}" type="parTrans" cxnId="{6237B48A-691F-4D32-9C9F-53ECA6BDF85A}">
      <dgm:prSet/>
      <dgm:spPr/>
      <dgm:t>
        <a:bodyPr/>
        <a:lstStyle/>
        <a:p>
          <a:endParaRPr lang="en-US"/>
        </a:p>
      </dgm:t>
    </dgm:pt>
    <dgm:pt modelId="{5D46088C-447C-406D-AB0A-3BAF89B2873B}" type="sibTrans" cxnId="{6237B48A-691F-4D32-9C9F-53ECA6BDF85A}">
      <dgm:prSet/>
      <dgm:spPr/>
      <dgm:t>
        <a:bodyPr/>
        <a:lstStyle/>
        <a:p>
          <a:endParaRPr lang="en-US"/>
        </a:p>
      </dgm:t>
    </dgm:pt>
    <dgm:pt modelId="{C4D4CC0C-E4F9-4468-BB2A-946509B0C058}">
      <dgm:prSet phldrT="[Text]"/>
      <dgm:spPr/>
      <dgm:t>
        <a:bodyPr/>
        <a:lstStyle/>
        <a:p>
          <a:r>
            <a:rPr lang="en-US" dirty="0"/>
            <a:t>Effort Estimation</a:t>
          </a:r>
        </a:p>
      </dgm:t>
    </dgm:pt>
    <dgm:pt modelId="{60C55D4F-ADD3-49C7-AF86-4965E8E4870B}" type="parTrans" cxnId="{AF82DCFA-8A4C-4BDF-A720-81950F8A4349}">
      <dgm:prSet/>
      <dgm:spPr/>
      <dgm:t>
        <a:bodyPr/>
        <a:lstStyle/>
        <a:p>
          <a:endParaRPr lang="en-US"/>
        </a:p>
      </dgm:t>
    </dgm:pt>
    <dgm:pt modelId="{857385A4-722A-409E-91D0-5AD58716F143}" type="sibTrans" cxnId="{AF82DCFA-8A4C-4BDF-A720-81950F8A4349}">
      <dgm:prSet/>
      <dgm:spPr/>
      <dgm:t>
        <a:bodyPr/>
        <a:lstStyle/>
        <a:p>
          <a:endParaRPr lang="en-US"/>
        </a:p>
      </dgm:t>
    </dgm:pt>
    <dgm:pt modelId="{C83F62D9-472D-42E9-BF06-4101D6EB49CA}">
      <dgm:prSet phldrT="[Text]"/>
      <dgm:spPr>
        <a:solidFill>
          <a:srgbClr val="00B050"/>
        </a:solidFill>
      </dgm:spPr>
      <dgm:t>
        <a:bodyPr/>
        <a:lstStyle/>
        <a:p>
          <a:r>
            <a:rPr lang="en-US" dirty="0"/>
            <a:t>Deliverables</a:t>
          </a:r>
        </a:p>
      </dgm:t>
    </dgm:pt>
    <dgm:pt modelId="{23B4B3AD-7578-4933-9A8F-813CA5C8A816}" type="parTrans" cxnId="{2E89A3CB-CF0E-4A55-B7E8-3ED65630B802}">
      <dgm:prSet/>
      <dgm:spPr/>
      <dgm:t>
        <a:bodyPr/>
        <a:lstStyle/>
        <a:p>
          <a:endParaRPr lang="en-US"/>
        </a:p>
      </dgm:t>
    </dgm:pt>
    <dgm:pt modelId="{BFCE7FFC-01CA-4A6B-A7E8-7440ED7372E8}" type="sibTrans" cxnId="{2E89A3CB-CF0E-4A55-B7E8-3ED65630B802}">
      <dgm:prSet/>
      <dgm:spPr/>
      <dgm:t>
        <a:bodyPr/>
        <a:lstStyle/>
        <a:p>
          <a:endParaRPr lang="en-US"/>
        </a:p>
      </dgm:t>
    </dgm:pt>
    <dgm:pt modelId="{56DFB7B3-CB28-4188-8DA9-ECE091170CC1}">
      <dgm:prSet phldrT="[Text]"/>
      <dgm:spPr/>
      <dgm:t>
        <a:bodyPr/>
        <a:lstStyle/>
        <a:p>
          <a:r>
            <a:rPr lang="en-US" dirty="0"/>
            <a:t>Templates</a:t>
          </a:r>
        </a:p>
      </dgm:t>
    </dgm:pt>
    <dgm:pt modelId="{01EDD92B-7FD3-497C-85D4-E6949852DF03}" type="parTrans" cxnId="{080C94FD-4779-4B66-BDD5-4CE150E5B9C4}">
      <dgm:prSet/>
      <dgm:spPr/>
      <dgm:t>
        <a:bodyPr/>
        <a:lstStyle/>
        <a:p>
          <a:endParaRPr lang="en-US"/>
        </a:p>
      </dgm:t>
    </dgm:pt>
    <dgm:pt modelId="{FDE68E55-996A-4C89-ADA5-0CE3D80163D7}" type="sibTrans" cxnId="{080C94FD-4779-4B66-BDD5-4CE150E5B9C4}">
      <dgm:prSet/>
      <dgm:spPr/>
      <dgm:t>
        <a:bodyPr/>
        <a:lstStyle/>
        <a:p>
          <a:endParaRPr lang="en-US"/>
        </a:p>
      </dgm:t>
    </dgm:pt>
    <dgm:pt modelId="{594D4B02-D07D-4C23-AC47-1D4C70A83C96}" type="pres">
      <dgm:prSet presAssocID="{54875FE3-7B16-489A-B941-5B32E65C4D35}" presName="Name0" presStyleCnt="0">
        <dgm:presLayoutVars>
          <dgm:dir/>
          <dgm:resizeHandles val="exact"/>
        </dgm:presLayoutVars>
      </dgm:prSet>
      <dgm:spPr/>
    </dgm:pt>
    <dgm:pt modelId="{3C6D04CD-6D10-4968-A221-9DB71BFCD4E8}" type="pres">
      <dgm:prSet presAssocID="{36459A65-8CD0-4D41-8F14-62F4A768C09F}" presName="parTxOnly" presStyleLbl="node1" presStyleIdx="0" presStyleCnt="4">
        <dgm:presLayoutVars>
          <dgm:bulletEnabled val="1"/>
        </dgm:presLayoutVars>
      </dgm:prSet>
      <dgm:spPr/>
    </dgm:pt>
    <dgm:pt modelId="{52491AF7-7FFE-4C6D-8957-E5D085F8D4FD}" type="pres">
      <dgm:prSet presAssocID="{5D46088C-447C-406D-AB0A-3BAF89B2873B}" presName="parSpace" presStyleCnt="0"/>
      <dgm:spPr/>
    </dgm:pt>
    <dgm:pt modelId="{E70A1E8B-A025-4976-9F25-6C5AB858E7C4}" type="pres">
      <dgm:prSet presAssocID="{C4D4CC0C-E4F9-4468-BB2A-946509B0C058}" presName="parTxOnly" presStyleLbl="node1" presStyleIdx="1" presStyleCnt="4">
        <dgm:presLayoutVars>
          <dgm:bulletEnabled val="1"/>
        </dgm:presLayoutVars>
      </dgm:prSet>
      <dgm:spPr/>
    </dgm:pt>
    <dgm:pt modelId="{716F73CE-DC45-4F58-A4A7-0E56E9E6029A}" type="pres">
      <dgm:prSet presAssocID="{857385A4-722A-409E-91D0-5AD58716F143}" presName="parSpace" presStyleCnt="0"/>
      <dgm:spPr/>
    </dgm:pt>
    <dgm:pt modelId="{D6366645-16FC-494B-B649-890146296060}" type="pres">
      <dgm:prSet presAssocID="{C83F62D9-472D-42E9-BF06-4101D6EB49CA}" presName="parTxOnly" presStyleLbl="node1" presStyleIdx="2" presStyleCnt="4">
        <dgm:presLayoutVars>
          <dgm:bulletEnabled val="1"/>
        </dgm:presLayoutVars>
      </dgm:prSet>
      <dgm:spPr/>
    </dgm:pt>
    <dgm:pt modelId="{7F955A2B-107A-4B40-987B-003936AA245F}" type="pres">
      <dgm:prSet presAssocID="{BFCE7FFC-01CA-4A6B-A7E8-7440ED7372E8}" presName="parSpace" presStyleCnt="0"/>
      <dgm:spPr/>
    </dgm:pt>
    <dgm:pt modelId="{FB6ABE3B-187E-4F6B-81E5-76F47248D9C5}" type="pres">
      <dgm:prSet presAssocID="{56DFB7B3-CB28-4188-8DA9-ECE091170CC1}" presName="parTxOnly" presStyleLbl="node1" presStyleIdx="3" presStyleCnt="4">
        <dgm:presLayoutVars>
          <dgm:bulletEnabled val="1"/>
        </dgm:presLayoutVars>
      </dgm:prSet>
      <dgm:spPr/>
    </dgm:pt>
  </dgm:ptLst>
  <dgm:cxnLst>
    <dgm:cxn modelId="{A33D1A2B-ED87-41CA-9097-C2E0D010FFD3}" type="presOf" srcId="{36459A65-8CD0-4D41-8F14-62F4A768C09F}" destId="{3C6D04CD-6D10-4968-A221-9DB71BFCD4E8}" srcOrd="0" destOrd="0" presId="urn:microsoft.com/office/officeart/2005/8/layout/hChevron3"/>
    <dgm:cxn modelId="{26C90937-B757-4C82-9253-F6E200DE2804}" type="presOf" srcId="{C83F62D9-472D-42E9-BF06-4101D6EB49CA}" destId="{D6366645-16FC-494B-B649-890146296060}" srcOrd="0" destOrd="0" presId="urn:microsoft.com/office/officeart/2005/8/layout/hChevron3"/>
    <dgm:cxn modelId="{5BA5F540-CB4C-4CA1-95A7-91F0CDE4570C}" type="presOf" srcId="{C4D4CC0C-E4F9-4468-BB2A-946509B0C058}" destId="{E70A1E8B-A025-4976-9F25-6C5AB858E7C4}" srcOrd="0" destOrd="0" presId="urn:microsoft.com/office/officeart/2005/8/layout/hChevron3"/>
    <dgm:cxn modelId="{73DABE46-8E2C-47FB-A2B3-185C34D7EE2B}" type="presOf" srcId="{56DFB7B3-CB28-4188-8DA9-ECE091170CC1}" destId="{FB6ABE3B-187E-4F6B-81E5-76F47248D9C5}" srcOrd="0" destOrd="0" presId="urn:microsoft.com/office/officeart/2005/8/layout/hChevron3"/>
    <dgm:cxn modelId="{DCD3AC77-5640-41CE-A173-CB9FD1474EC6}" type="presOf" srcId="{54875FE3-7B16-489A-B941-5B32E65C4D35}" destId="{594D4B02-D07D-4C23-AC47-1D4C70A83C96}" srcOrd="0" destOrd="0" presId="urn:microsoft.com/office/officeart/2005/8/layout/hChevron3"/>
    <dgm:cxn modelId="{6237B48A-691F-4D32-9C9F-53ECA6BDF85A}" srcId="{54875FE3-7B16-489A-B941-5B32E65C4D35}" destId="{36459A65-8CD0-4D41-8F14-62F4A768C09F}" srcOrd="0" destOrd="0" parTransId="{18F6E7E7-FA9C-4398-AFF2-439B34BF6A5F}" sibTransId="{5D46088C-447C-406D-AB0A-3BAF89B2873B}"/>
    <dgm:cxn modelId="{2E89A3CB-CF0E-4A55-B7E8-3ED65630B802}" srcId="{54875FE3-7B16-489A-B941-5B32E65C4D35}" destId="{C83F62D9-472D-42E9-BF06-4101D6EB49CA}" srcOrd="2" destOrd="0" parTransId="{23B4B3AD-7578-4933-9A8F-813CA5C8A816}" sibTransId="{BFCE7FFC-01CA-4A6B-A7E8-7440ED7372E8}"/>
    <dgm:cxn modelId="{AF82DCFA-8A4C-4BDF-A720-81950F8A4349}" srcId="{54875FE3-7B16-489A-B941-5B32E65C4D35}" destId="{C4D4CC0C-E4F9-4468-BB2A-946509B0C058}" srcOrd="1" destOrd="0" parTransId="{60C55D4F-ADD3-49C7-AF86-4965E8E4870B}" sibTransId="{857385A4-722A-409E-91D0-5AD58716F143}"/>
    <dgm:cxn modelId="{080C94FD-4779-4B66-BDD5-4CE150E5B9C4}" srcId="{54875FE3-7B16-489A-B941-5B32E65C4D35}" destId="{56DFB7B3-CB28-4188-8DA9-ECE091170CC1}" srcOrd="3" destOrd="0" parTransId="{01EDD92B-7FD3-497C-85D4-E6949852DF03}" sibTransId="{FDE68E55-996A-4C89-ADA5-0CE3D80163D7}"/>
    <dgm:cxn modelId="{49C9F933-7675-42DD-9D09-334073CAC437}" type="presParOf" srcId="{594D4B02-D07D-4C23-AC47-1D4C70A83C96}" destId="{3C6D04CD-6D10-4968-A221-9DB71BFCD4E8}" srcOrd="0" destOrd="0" presId="urn:microsoft.com/office/officeart/2005/8/layout/hChevron3"/>
    <dgm:cxn modelId="{18B768A9-5562-419F-90CF-65660ED136D1}" type="presParOf" srcId="{594D4B02-D07D-4C23-AC47-1D4C70A83C96}" destId="{52491AF7-7FFE-4C6D-8957-E5D085F8D4FD}" srcOrd="1" destOrd="0" presId="urn:microsoft.com/office/officeart/2005/8/layout/hChevron3"/>
    <dgm:cxn modelId="{5B084C3F-4971-4F4E-B62D-F7E7471BD1C4}" type="presParOf" srcId="{594D4B02-D07D-4C23-AC47-1D4C70A83C96}" destId="{E70A1E8B-A025-4976-9F25-6C5AB858E7C4}" srcOrd="2" destOrd="0" presId="urn:microsoft.com/office/officeart/2005/8/layout/hChevron3"/>
    <dgm:cxn modelId="{F6A5D58A-648D-4D16-973F-88EB42FDCCC7}" type="presParOf" srcId="{594D4B02-D07D-4C23-AC47-1D4C70A83C96}" destId="{716F73CE-DC45-4F58-A4A7-0E56E9E6029A}" srcOrd="3" destOrd="0" presId="urn:microsoft.com/office/officeart/2005/8/layout/hChevron3"/>
    <dgm:cxn modelId="{1B25BED2-6569-43A3-83A4-6AA61F75488C}" type="presParOf" srcId="{594D4B02-D07D-4C23-AC47-1D4C70A83C96}" destId="{D6366645-16FC-494B-B649-890146296060}" srcOrd="4" destOrd="0" presId="urn:microsoft.com/office/officeart/2005/8/layout/hChevron3"/>
    <dgm:cxn modelId="{3141D51B-78C0-4B3B-886A-E9D064CBA751}" type="presParOf" srcId="{594D4B02-D07D-4C23-AC47-1D4C70A83C96}" destId="{7F955A2B-107A-4B40-987B-003936AA245F}" srcOrd="5" destOrd="0" presId="urn:microsoft.com/office/officeart/2005/8/layout/hChevron3"/>
    <dgm:cxn modelId="{DB803A72-73C5-4F71-9C55-01E106FCE8D9}" type="presParOf" srcId="{594D4B02-D07D-4C23-AC47-1D4C70A83C96}" destId="{FB6ABE3B-187E-4F6B-81E5-76F47248D9C5}" srcOrd="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1E4A542-3480-44F7-B8F8-34AB881D0390}" type="doc">
      <dgm:prSet loTypeId="urn:microsoft.com/office/officeart/2005/8/layout/hProcess11" loCatId="process" qsTypeId="urn:microsoft.com/office/officeart/2005/8/quickstyle/simple2" qsCatId="simple" csTypeId="urn:microsoft.com/office/officeart/2005/8/colors/colorful5" csCatId="colorful" phldr="1"/>
      <dgm:spPr/>
      <dgm:t>
        <a:bodyPr/>
        <a:lstStyle/>
        <a:p>
          <a:endParaRPr lang="en-US"/>
        </a:p>
      </dgm:t>
    </dgm:pt>
    <dgm:pt modelId="{D19E3AF3-C65A-4ADC-907C-C6858A88FFA4}">
      <dgm:prSet/>
      <dgm:spPr/>
      <dgm:t>
        <a:bodyPr/>
        <a:lstStyle/>
        <a:p>
          <a:r>
            <a:rPr lang="en-US" b="0" i="0" dirty="0"/>
            <a:t>Analyze the product</a:t>
          </a:r>
          <a:endParaRPr lang="en-US" dirty="0"/>
        </a:p>
      </dgm:t>
    </dgm:pt>
    <dgm:pt modelId="{F811ED5C-E1B1-4C9B-B3B6-179EF01AAF86}" type="parTrans" cxnId="{C2C4C6E9-C2CD-4699-8F8B-132FE5CF5E13}">
      <dgm:prSet/>
      <dgm:spPr/>
      <dgm:t>
        <a:bodyPr/>
        <a:lstStyle/>
        <a:p>
          <a:endParaRPr lang="en-US"/>
        </a:p>
      </dgm:t>
    </dgm:pt>
    <dgm:pt modelId="{1CF29488-7BA7-4F54-9C7D-F550F010CAA8}" type="sibTrans" cxnId="{C2C4C6E9-C2CD-4699-8F8B-132FE5CF5E13}">
      <dgm:prSet/>
      <dgm:spPr/>
      <dgm:t>
        <a:bodyPr/>
        <a:lstStyle/>
        <a:p>
          <a:endParaRPr lang="en-US"/>
        </a:p>
      </dgm:t>
    </dgm:pt>
    <dgm:pt modelId="{00851832-BC78-461E-994E-8D577170D925}">
      <dgm:prSet/>
      <dgm:spPr/>
      <dgm:t>
        <a:bodyPr/>
        <a:lstStyle/>
        <a:p>
          <a:r>
            <a:rPr lang="en-US" b="0" i="0"/>
            <a:t>Design the Test Strategy</a:t>
          </a:r>
          <a:endParaRPr lang="en-US"/>
        </a:p>
      </dgm:t>
    </dgm:pt>
    <dgm:pt modelId="{4453759B-2641-4016-997D-B3FEA81DE1BF}" type="parTrans" cxnId="{FA000103-C93D-4529-B3F4-3887C896E493}">
      <dgm:prSet/>
      <dgm:spPr/>
      <dgm:t>
        <a:bodyPr/>
        <a:lstStyle/>
        <a:p>
          <a:endParaRPr lang="en-US"/>
        </a:p>
      </dgm:t>
    </dgm:pt>
    <dgm:pt modelId="{86AB83B4-5FD3-4155-A6F3-DCAEC0093CB4}" type="sibTrans" cxnId="{FA000103-C93D-4529-B3F4-3887C896E493}">
      <dgm:prSet/>
      <dgm:spPr/>
      <dgm:t>
        <a:bodyPr/>
        <a:lstStyle/>
        <a:p>
          <a:endParaRPr lang="en-US"/>
        </a:p>
      </dgm:t>
    </dgm:pt>
    <dgm:pt modelId="{A3FAA07C-1C4F-4979-8384-DC6B01E22F02}">
      <dgm:prSet/>
      <dgm:spPr/>
      <dgm:t>
        <a:bodyPr/>
        <a:lstStyle/>
        <a:p>
          <a:r>
            <a:rPr lang="en-US" b="0" i="0"/>
            <a:t>Define the Test Objectives</a:t>
          </a:r>
          <a:endParaRPr lang="en-US"/>
        </a:p>
      </dgm:t>
    </dgm:pt>
    <dgm:pt modelId="{7030426A-6C7B-4D95-B45F-DD1A9A78E55B}" type="parTrans" cxnId="{B5F60DBB-7BAA-4B66-887C-FEDC116521EA}">
      <dgm:prSet/>
      <dgm:spPr/>
      <dgm:t>
        <a:bodyPr/>
        <a:lstStyle/>
        <a:p>
          <a:endParaRPr lang="en-US"/>
        </a:p>
      </dgm:t>
    </dgm:pt>
    <dgm:pt modelId="{41A4C613-5037-4104-88D0-2DB33D23C274}" type="sibTrans" cxnId="{B5F60DBB-7BAA-4B66-887C-FEDC116521EA}">
      <dgm:prSet/>
      <dgm:spPr/>
      <dgm:t>
        <a:bodyPr/>
        <a:lstStyle/>
        <a:p>
          <a:endParaRPr lang="en-US"/>
        </a:p>
      </dgm:t>
    </dgm:pt>
    <dgm:pt modelId="{FE1C434F-F5B5-4DAC-AB15-AC931AF3FDA2}">
      <dgm:prSet/>
      <dgm:spPr/>
      <dgm:t>
        <a:bodyPr/>
        <a:lstStyle/>
        <a:p>
          <a:r>
            <a:rPr lang="en-US" b="0" i="0" dirty="0"/>
            <a:t>Define Test Criteria</a:t>
          </a:r>
          <a:endParaRPr lang="en-US" dirty="0"/>
        </a:p>
      </dgm:t>
    </dgm:pt>
    <dgm:pt modelId="{AC795D33-AC92-4168-BF94-CBD954D30133}" type="parTrans" cxnId="{120314D4-C77D-4BF1-9E6E-290A4B243C70}">
      <dgm:prSet/>
      <dgm:spPr/>
      <dgm:t>
        <a:bodyPr/>
        <a:lstStyle/>
        <a:p>
          <a:endParaRPr lang="en-US"/>
        </a:p>
      </dgm:t>
    </dgm:pt>
    <dgm:pt modelId="{796B3F4F-9AD2-4E97-A5AD-B1B636124B27}" type="sibTrans" cxnId="{120314D4-C77D-4BF1-9E6E-290A4B243C70}">
      <dgm:prSet/>
      <dgm:spPr/>
      <dgm:t>
        <a:bodyPr/>
        <a:lstStyle/>
        <a:p>
          <a:endParaRPr lang="en-US"/>
        </a:p>
      </dgm:t>
    </dgm:pt>
    <dgm:pt modelId="{A1F57622-252F-4F32-9D90-604A13C57E3E}">
      <dgm:prSet/>
      <dgm:spPr/>
      <dgm:t>
        <a:bodyPr/>
        <a:lstStyle/>
        <a:p>
          <a:r>
            <a:rPr lang="en-US" b="0" i="0"/>
            <a:t>Resource Planning</a:t>
          </a:r>
          <a:endParaRPr lang="en-US"/>
        </a:p>
      </dgm:t>
    </dgm:pt>
    <dgm:pt modelId="{EE281595-2E07-48AE-B95E-3737144AB36F}" type="parTrans" cxnId="{91D61188-B75E-49C0-A449-6941D76230C8}">
      <dgm:prSet/>
      <dgm:spPr/>
      <dgm:t>
        <a:bodyPr/>
        <a:lstStyle/>
        <a:p>
          <a:endParaRPr lang="en-US"/>
        </a:p>
      </dgm:t>
    </dgm:pt>
    <dgm:pt modelId="{C78319A8-73B7-4067-936C-9A656A0B3435}" type="sibTrans" cxnId="{91D61188-B75E-49C0-A449-6941D76230C8}">
      <dgm:prSet/>
      <dgm:spPr/>
      <dgm:t>
        <a:bodyPr/>
        <a:lstStyle/>
        <a:p>
          <a:endParaRPr lang="en-US"/>
        </a:p>
      </dgm:t>
    </dgm:pt>
    <dgm:pt modelId="{3A2C34B8-A075-4D33-A5A5-366F376B1F87}">
      <dgm:prSet/>
      <dgm:spPr/>
      <dgm:t>
        <a:bodyPr/>
        <a:lstStyle/>
        <a:p>
          <a:r>
            <a:rPr lang="en-US" b="0" i="0"/>
            <a:t>Plan Test Environment</a:t>
          </a:r>
          <a:endParaRPr lang="en-US"/>
        </a:p>
      </dgm:t>
    </dgm:pt>
    <dgm:pt modelId="{A3FFF7ED-8434-416D-8756-E70B5A37C1FC}" type="parTrans" cxnId="{D2225D08-95F3-48DC-ACA3-06F9F8742707}">
      <dgm:prSet/>
      <dgm:spPr/>
      <dgm:t>
        <a:bodyPr/>
        <a:lstStyle/>
        <a:p>
          <a:endParaRPr lang="en-US"/>
        </a:p>
      </dgm:t>
    </dgm:pt>
    <dgm:pt modelId="{7F4622F2-EC61-4B66-BDAE-217E6FBDDFAD}" type="sibTrans" cxnId="{D2225D08-95F3-48DC-ACA3-06F9F8742707}">
      <dgm:prSet/>
      <dgm:spPr/>
      <dgm:t>
        <a:bodyPr/>
        <a:lstStyle/>
        <a:p>
          <a:endParaRPr lang="en-US"/>
        </a:p>
      </dgm:t>
    </dgm:pt>
    <dgm:pt modelId="{A9DCF47B-6090-4029-9D38-D380F45DC4CA}">
      <dgm:prSet/>
      <dgm:spPr/>
      <dgm:t>
        <a:bodyPr/>
        <a:lstStyle/>
        <a:p>
          <a:r>
            <a:rPr lang="en-US" b="0" i="0"/>
            <a:t>Schedule &amp; Estimation</a:t>
          </a:r>
          <a:endParaRPr lang="en-US"/>
        </a:p>
      </dgm:t>
    </dgm:pt>
    <dgm:pt modelId="{2039A421-9C34-4AD8-B4FD-4FC785D0E893}" type="parTrans" cxnId="{972C89A2-746F-44AA-9554-79A2C5287DFC}">
      <dgm:prSet/>
      <dgm:spPr/>
      <dgm:t>
        <a:bodyPr/>
        <a:lstStyle/>
        <a:p>
          <a:endParaRPr lang="en-US"/>
        </a:p>
      </dgm:t>
    </dgm:pt>
    <dgm:pt modelId="{CEC7F308-5609-4EB1-B11F-5B94BE1043C3}" type="sibTrans" cxnId="{972C89A2-746F-44AA-9554-79A2C5287DFC}">
      <dgm:prSet/>
      <dgm:spPr/>
      <dgm:t>
        <a:bodyPr/>
        <a:lstStyle/>
        <a:p>
          <a:endParaRPr lang="en-US"/>
        </a:p>
      </dgm:t>
    </dgm:pt>
    <dgm:pt modelId="{0156C014-BF08-49E3-8BC8-FAAD89C82D88}">
      <dgm:prSet/>
      <dgm:spPr/>
      <dgm:t>
        <a:bodyPr/>
        <a:lstStyle/>
        <a:p>
          <a:r>
            <a:rPr lang="en-US" b="0" i="0"/>
            <a:t>Determine Test Deliverables</a:t>
          </a:r>
          <a:endParaRPr lang="en-US"/>
        </a:p>
      </dgm:t>
    </dgm:pt>
    <dgm:pt modelId="{375B2FC0-9EF5-4DDB-92F9-6915866F54F2}" type="parTrans" cxnId="{46286F8C-7D1F-4942-9887-A5CDF64CD8DC}">
      <dgm:prSet/>
      <dgm:spPr/>
      <dgm:t>
        <a:bodyPr/>
        <a:lstStyle/>
        <a:p>
          <a:endParaRPr lang="en-US"/>
        </a:p>
      </dgm:t>
    </dgm:pt>
    <dgm:pt modelId="{40CD8BB5-0453-4A39-838F-743E542672DF}" type="sibTrans" cxnId="{46286F8C-7D1F-4942-9887-A5CDF64CD8DC}">
      <dgm:prSet/>
      <dgm:spPr/>
      <dgm:t>
        <a:bodyPr/>
        <a:lstStyle/>
        <a:p>
          <a:endParaRPr lang="en-US"/>
        </a:p>
      </dgm:t>
    </dgm:pt>
    <dgm:pt modelId="{FBC4B455-F72C-4C3C-A00B-2D6212AD9429}" type="pres">
      <dgm:prSet presAssocID="{61E4A542-3480-44F7-B8F8-34AB881D0390}" presName="Name0" presStyleCnt="0">
        <dgm:presLayoutVars>
          <dgm:dir/>
          <dgm:resizeHandles val="exact"/>
        </dgm:presLayoutVars>
      </dgm:prSet>
      <dgm:spPr/>
    </dgm:pt>
    <dgm:pt modelId="{FB2502F0-0BCC-423F-9AE9-9DCF3E410533}" type="pres">
      <dgm:prSet presAssocID="{61E4A542-3480-44F7-B8F8-34AB881D0390}" presName="arrow" presStyleLbl="bgShp" presStyleIdx="0" presStyleCnt="1"/>
      <dgm:spPr/>
    </dgm:pt>
    <dgm:pt modelId="{F17A128B-9EFC-4E64-BB9A-4FF1A0D43E70}" type="pres">
      <dgm:prSet presAssocID="{61E4A542-3480-44F7-B8F8-34AB881D0390}" presName="points" presStyleCnt="0"/>
      <dgm:spPr/>
    </dgm:pt>
    <dgm:pt modelId="{C362AFAA-763D-4C97-88F8-D325F5CA47DB}" type="pres">
      <dgm:prSet presAssocID="{D19E3AF3-C65A-4ADC-907C-C6858A88FFA4}" presName="compositeA" presStyleCnt="0"/>
      <dgm:spPr/>
    </dgm:pt>
    <dgm:pt modelId="{658F51E0-05BD-4E19-BCA2-39FDE699B422}" type="pres">
      <dgm:prSet presAssocID="{D19E3AF3-C65A-4ADC-907C-C6858A88FFA4}" presName="textA" presStyleLbl="revTx" presStyleIdx="0" presStyleCnt="8">
        <dgm:presLayoutVars>
          <dgm:bulletEnabled val="1"/>
        </dgm:presLayoutVars>
      </dgm:prSet>
      <dgm:spPr/>
    </dgm:pt>
    <dgm:pt modelId="{E266CDFF-B626-4F6B-A2C5-357C59290EC1}" type="pres">
      <dgm:prSet presAssocID="{D19E3AF3-C65A-4ADC-907C-C6858A88FFA4}" presName="circleA" presStyleLbl="node1" presStyleIdx="0" presStyleCnt="8"/>
      <dgm:spPr/>
    </dgm:pt>
    <dgm:pt modelId="{C4247028-E599-405F-A922-EFDD654F0ADF}" type="pres">
      <dgm:prSet presAssocID="{D19E3AF3-C65A-4ADC-907C-C6858A88FFA4}" presName="spaceA" presStyleCnt="0"/>
      <dgm:spPr/>
    </dgm:pt>
    <dgm:pt modelId="{4BB17F17-7425-4863-B3F9-24154FD012B9}" type="pres">
      <dgm:prSet presAssocID="{1CF29488-7BA7-4F54-9C7D-F550F010CAA8}" presName="space" presStyleCnt="0"/>
      <dgm:spPr/>
    </dgm:pt>
    <dgm:pt modelId="{25F46930-AA40-4C0C-831A-6BF63FCD6B69}" type="pres">
      <dgm:prSet presAssocID="{00851832-BC78-461E-994E-8D577170D925}" presName="compositeB" presStyleCnt="0"/>
      <dgm:spPr/>
    </dgm:pt>
    <dgm:pt modelId="{C467E63F-4562-49B9-948B-C85CAE9ED955}" type="pres">
      <dgm:prSet presAssocID="{00851832-BC78-461E-994E-8D577170D925}" presName="textB" presStyleLbl="revTx" presStyleIdx="1" presStyleCnt="8">
        <dgm:presLayoutVars>
          <dgm:bulletEnabled val="1"/>
        </dgm:presLayoutVars>
      </dgm:prSet>
      <dgm:spPr/>
    </dgm:pt>
    <dgm:pt modelId="{6F7C0894-862A-4345-A25B-26A7AEA5B595}" type="pres">
      <dgm:prSet presAssocID="{00851832-BC78-461E-994E-8D577170D925}" presName="circleB" presStyleLbl="node1" presStyleIdx="1" presStyleCnt="8"/>
      <dgm:spPr/>
    </dgm:pt>
    <dgm:pt modelId="{1907DB6C-CA4F-4537-A111-52BDAF2FAC29}" type="pres">
      <dgm:prSet presAssocID="{00851832-BC78-461E-994E-8D577170D925}" presName="spaceB" presStyleCnt="0"/>
      <dgm:spPr/>
    </dgm:pt>
    <dgm:pt modelId="{8EA059FB-08E2-415D-B6B9-CC02FFB3649D}" type="pres">
      <dgm:prSet presAssocID="{86AB83B4-5FD3-4155-A6F3-DCAEC0093CB4}" presName="space" presStyleCnt="0"/>
      <dgm:spPr/>
    </dgm:pt>
    <dgm:pt modelId="{15F597CF-B364-4E36-9F30-F638665976DD}" type="pres">
      <dgm:prSet presAssocID="{A3FAA07C-1C4F-4979-8384-DC6B01E22F02}" presName="compositeA" presStyleCnt="0"/>
      <dgm:spPr/>
    </dgm:pt>
    <dgm:pt modelId="{64CD6EC2-5DE8-4DBC-B86A-01ACA3C9FA94}" type="pres">
      <dgm:prSet presAssocID="{A3FAA07C-1C4F-4979-8384-DC6B01E22F02}" presName="textA" presStyleLbl="revTx" presStyleIdx="2" presStyleCnt="8">
        <dgm:presLayoutVars>
          <dgm:bulletEnabled val="1"/>
        </dgm:presLayoutVars>
      </dgm:prSet>
      <dgm:spPr/>
    </dgm:pt>
    <dgm:pt modelId="{A981A07B-9CB2-46BA-8B4E-E962D79AB5CB}" type="pres">
      <dgm:prSet presAssocID="{A3FAA07C-1C4F-4979-8384-DC6B01E22F02}" presName="circleA" presStyleLbl="node1" presStyleIdx="2" presStyleCnt="8"/>
      <dgm:spPr/>
    </dgm:pt>
    <dgm:pt modelId="{A50EDDCE-BA2B-4EBC-A44F-3E1065BA317A}" type="pres">
      <dgm:prSet presAssocID="{A3FAA07C-1C4F-4979-8384-DC6B01E22F02}" presName="spaceA" presStyleCnt="0"/>
      <dgm:spPr/>
    </dgm:pt>
    <dgm:pt modelId="{45B107D2-E08A-4B01-94A5-3CC5B426FCCB}" type="pres">
      <dgm:prSet presAssocID="{41A4C613-5037-4104-88D0-2DB33D23C274}" presName="space" presStyleCnt="0"/>
      <dgm:spPr/>
    </dgm:pt>
    <dgm:pt modelId="{7FF082BE-6FD0-41A3-BADC-07C2320C59B7}" type="pres">
      <dgm:prSet presAssocID="{FE1C434F-F5B5-4DAC-AB15-AC931AF3FDA2}" presName="compositeB" presStyleCnt="0"/>
      <dgm:spPr/>
    </dgm:pt>
    <dgm:pt modelId="{1C7E5F3C-BD1E-4A8E-8C9B-7B3451616621}" type="pres">
      <dgm:prSet presAssocID="{FE1C434F-F5B5-4DAC-AB15-AC931AF3FDA2}" presName="textB" presStyleLbl="revTx" presStyleIdx="3" presStyleCnt="8">
        <dgm:presLayoutVars>
          <dgm:bulletEnabled val="1"/>
        </dgm:presLayoutVars>
      </dgm:prSet>
      <dgm:spPr/>
    </dgm:pt>
    <dgm:pt modelId="{5FE81A5E-4BB6-4E7D-BA7B-2EBD2B48EBB1}" type="pres">
      <dgm:prSet presAssocID="{FE1C434F-F5B5-4DAC-AB15-AC931AF3FDA2}" presName="circleB" presStyleLbl="node1" presStyleIdx="3" presStyleCnt="8"/>
      <dgm:spPr/>
    </dgm:pt>
    <dgm:pt modelId="{1A2595E6-48BF-436C-9B1A-39A199E2B8CF}" type="pres">
      <dgm:prSet presAssocID="{FE1C434F-F5B5-4DAC-AB15-AC931AF3FDA2}" presName="spaceB" presStyleCnt="0"/>
      <dgm:spPr/>
    </dgm:pt>
    <dgm:pt modelId="{AC2C948A-AE76-4BF1-95A3-E26AC5A6E8F5}" type="pres">
      <dgm:prSet presAssocID="{796B3F4F-9AD2-4E97-A5AD-B1B636124B27}" presName="space" presStyleCnt="0"/>
      <dgm:spPr/>
    </dgm:pt>
    <dgm:pt modelId="{B882554F-C5A1-48A2-A932-7B260553FB7C}" type="pres">
      <dgm:prSet presAssocID="{A1F57622-252F-4F32-9D90-604A13C57E3E}" presName="compositeA" presStyleCnt="0"/>
      <dgm:spPr/>
    </dgm:pt>
    <dgm:pt modelId="{9632B0A4-2E50-4342-B73C-DC4408245CB1}" type="pres">
      <dgm:prSet presAssocID="{A1F57622-252F-4F32-9D90-604A13C57E3E}" presName="textA" presStyleLbl="revTx" presStyleIdx="4" presStyleCnt="8">
        <dgm:presLayoutVars>
          <dgm:bulletEnabled val="1"/>
        </dgm:presLayoutVars>
      </dgm:prSet>
      <dgm:spPr/>
    </dgm:pt>
    <dgm:pt modelId="{464B9249-3030-42F4-A403-7B3184027DEF}" type="pres">
      <dgm:prSet presAssocID="{A1F57622-252F-4F32-9D90-604A13C57E3E}" presName="circleA" presStyleLbl="node1" presStyleIdx="4" presStyleCnt="8"/>
      <dgm:spPr/>
    </dgm:pt>
    <dgm:pt modelId="{7948BAF3-B7E7-4A66-84B5-72199787067B}" type="pres">
      <dgm:prSet presAssocID="{A1F57622-252F-4F32-9D90-604A13C57E3E}" presName="spaceA" presStyleCnt="0"/>
      <dgm:spPr/>
    </dgm:pt>
    <dgm:pt modelId="{72042616-31C7-4B63-9B9A-70864AC7C84C}" type="pres">
      <dgm:prSet presAssocID="{C78319A8-73B7-4067-936C-9A656A0B3435}" presName="space" presStyleCnt="0"/>
      <dgm:spPr/>
    </dgm:pt>
    <dgm:pt modelId="{78614F68-B062-4780-913C-7343066BC10C}" type="pres">
      <dgm:prSet presAssocID="{3A2C34B8-A075-4D33-A5A5-366F376B1F87}" presName="compositeB" presStyleCnt="0"/>
      <dgm:spPr/>
    </dgm:pt>
    <dgm:pt modelId="{A94741BC-3190-45FD-BFBA-BD83ADB1D13E}" type="pres">
      <dgm:prSet presAssocID="{3A2C34B8-A075-4D33-A5A5-366F376B1F87}" presName="textB" presStyleLbl="revTx" presStyleIdx="5" presStyleCnt="8">
        <dgm:presLayoutVars>
          <dgm:bulletEnabled val="1"/>
        </dgm:presLayoutVars>
      </dgm:prSet>
      <dgm:spPr/>
    </dgm:pt>
    <dgm:pt modelId="{045BDC94-C244-48CF-8E22-C471EE87A08A}" type="pres">
      <dgm:prSet presAssocID="{3A2C34B8-A075-4D33-A5A5-366F376B1F87}" presName="circleB" presStyleLbl="node1" presStyleIdx="5" presStyleCnt="8"/>
      <dgm:spPr/>
    </dgm:pt>
    <dgm:pt modelId="{7359AC06-ED5A-42CC-B75F-3F3C634F17FC}" type="pres">
      <dgm:prSet presAssocID="{3A2C34B8-A075-4D33-A5A5-366F376B1F87}" presName="spaceB" presStyleCnt="0"/>
      <dgm:spPr/>
    </dgm:pt>
    <dgm:pt modelId="{8E194994-EA3F-470E-913F-E6CF52FEDC28}" type="pres">
      <dgm:prSet presAssocID="{7F4622F2-EC61-4B66-BDAE-217E6FBDDFAD}" presName="space" presStyleCnt="0"/>
      <dgm:spPr/>
    </dgm:pt>
    <dgm:pt modelId="{BE9F11EE-4211-437C-8F07-9E2474E64307}" type="pres">
      <dgm:prSet presAssocID="{A9DCF47B-6090-4029-9D38-D380F45DC4CA}" presName="compositeA" presStyleCnt="0"/>
      <dgm:spPr/>
    </dgm:pt>
    <dgm:pt modelId="{54487F97-FA38-4172-9A24-D1204A26829B}" type="pres">
      <dgm:prSet presAssocID="{A9DCF47B-6090-4029-9D38-D380F45DC4CA}" presName="textA" presStyleLbl="revTx" presStyleIdx="6" presStyleCnt="8">
        <dgm:presLayoutVars>
          <dgm:bulletEnabled val="1"/>
        </dgm:presLayoutVars>
      </dgm:prSet>
      <dgm:spPr/>
    </dgm:pt>
    <dgm:pt modelId="{EBB2E744-7E62-482B-8C40-20F1348FE1FD}" type="pres">
      <dgm:prSet presAssocID="{A9DCF47B-6090-4029-9D38-D380F45DC4CA}" presName="circleA" presStyleLbl="node1" presStyleIdx="6" presStyleCnt="8"/>
      <dgm:spPr/>
    </dgm:pt>
    <dgm:pt modelId="{B580B952-780F-409E-8FAE-5CE63AF0782B}" type="pres">
      <dgm:prSet presAssocID="{A9DCF47B-6090-4029-9D38-D380F45DC4CA}" presName="spaceA" presStyleCnt="0"/>
      <dgm:spPr/>
    </dgm:pt>
    <dgm:pt modelId="{4817EBBE-849E-4E84-BAA0-4BDACB03D96C}" type="pres">
      <dgm:prSet presAssocID="{CEC7F308-5609-4EB1-B11F-5B94BE1043C3}" presName="space" presStyleCnt="0"/>
      <dgm:spPr/>
    </dgm:pt>
    <dgm:pt modelId="{F6F929E3-3F89-4E04-B0EB-F11368885EA3}" type="pres">
      <dgm:prSet presAssocID="{0156C014-BF08-49E3-8BC8-FAAD89C82D88}" presName="compositeB" presStyleCnt="0"/>
      <dgm:spPr/>
    </dgm:pt>
    <dgm:pt modelId="{B46FD939-0FD1-4537-81C1-61B116D019FB}" type="pres">
      <dgm:prSet presAssocID="{0156C014-BF08-49E3-8BC8-FAAD89C82D88}" presName="textB" presStyleLbl="revTx" presStyleIdx="7" presStyleCnt="8">
        <dgm:presLayoutVars>
          <dgm:bulletEnabled val="1"/>
        </dgm:presLayoutVars>
      </dgm:prSet>
      <dgm:spPr/>
    </dgm:pt>
    <dgm:pt modelId="{7CBCA01F-9F9A-4B9F-ADCB-34FDFE6984C9}" type="pres">
      <dgm:prSet presAssocID="{0156C014-BF08-49E3-8BC8-FAAD89C82D88}" presName="circleB" presStyleLbl="node1" presStyleIdx="7" presStyleCnt="8"/>
      <dgm:spPr/>
    </dgm:pt>
    <dgm:pt modelId="{F7340528-472F-4226-8726-22F5E2185700}" type="pres">
      <dgm:prSet presAssocID="{0156C014-BF08-49E3-8BC8-FAAD89C82D88}" presName="spaceB" presStyleCnt="0"/>
      <dgm:spPr/>
    </dgm:pt>
  </dgm:ptLst>
  <dgm:cxnLst>
    <dgm:cxn modelId="{FA000103-C93D-4529-B3F4-3887C896E493}" srcId="{61E4A542-3480-44F7-B8F8-34AB881D0390}" destId="{00851832-BC78-461E-994E-8D577170D925}" srcOrd="1" destOrd="0" parTransId="{4453759B-2641-4016-997D-B3FEA81DE1BF}" sibTransId="{86AB83B4-5FD3-4155-A6F3-DCAEC0093CB4}"/>
    <dgm:cxn modelId="{D2225D08-95F3-48DC-ACA3-06F9F8742707}" srcId="{61E4A542-3480-44F7-B8F8-34AB881D0390}" destId="{3A2C34B8-A075-4D33-A5A5-366F376B1F87}" srcOrd="5" destOrd="0" parTransId="{A3FFF7ED-8434-416D-8756-E70B5A37C1FC}" sibTransId="{7F4622F2-EC61-4B66-BDAE-217E6FBDDFAD}"/>
    <dgm:cxn modelId="{8F3B7624-F81A-4EED-BCFE-A5301930C062}" type="presOf" srcId="{61E4A542-3480-44F7-B8F8-34AB881D0390}" destId="{FBC4B455-F72C-4C3C-A00B-2D6212AD9429}" srcOrd="0" destOrd="0" presId="urn:microsoft.com/office/officeart/2005/8/layout/hProcess11"/>
    <dgm:cxn modelId="{DBDE5244-DE11-4351-9EE5-2BAFD8F86FF8}" type="presOf" srcId="{3A2C34B8-A075-4D33-A5A5-366F376B1F87}" destId="{A94741BC-3190-45FD-BFBA-BD83ADB1D13E}" srcOrd="0" destOrd="0" presId="urn:microsoft.com/office/officeart/2005/8/layout/hProcess11"/>
    <dgm:cxn modelId="{2D47326E-FC75-43EC-B4D6-19EE73E84C67}" type="presOf" srcId="{A9DCF47B-6090-4029-9D38-D380F45DC4CA}" destId="{54487F97-FA38-4172-9A24-D1204A26829B}" srcOrd="0" destOrd="0" presId="urn:microsoft.com/office/officeart/2005/8/layout/hProcess11"/>
    <dgm:cxn modelId="{FE0C3A70-90C2-49D6-AC03-F9A56F60C8E6}" type="presOf" srcId="{A1F57622-252F-4F32-9D90-604A13C57E3E}" destId="{9632B0A4-2E50-4342-B73C-DC4408245CB1}" srcOrd="0" destOrd="0" presId="urn:microsoft.com/office/officeart/2005/8/layout/hProcess11"/>
    <dgm:cxn modelId="{5D050D7C-4993-4E54-8B33-F88D771A5DAF}" type="presOf" srcId="{A3FAA07C-1C4F-4979-8384-DC6B01E22F02}" destId="{64CD6EC2-5DE8-4DBC-B86A-01ACA3C9FA94}" srcOrd="0" destOrd="0" presId="urn:microsoft.com/office/officeart/2005/8/layout/hProcess11"/>
    <dgm:cxn modelId="{C9FF497D-FAB3-4467-B407-21594709508D}" type="presOf" srcId="{D19E3AF3-C65A-4ADC-907C-C6858A88FFA4}" destId="{658F51E0-05BD-4E19-BCA2-39FDE699B422}" srcOrd="0" destOrd="0" presId="urn:microsoft.com/office/officeart/2005/8/layout/hProcess11"/>
    <dgm:cxn modelId="{91D61188-B75E-49C0-A449-6941D76230C8}" srcId="{61E4A542-3480-44F7-B8F8-34AB881D0390}" destId="{A1F57622-252F-4F32-9D90-604A13C57E3E}" srcOrd="4" destOrd="0" parTransId="{EE281595-2E07-48AE-B95E-3737144AB36F}" sibTransId="{C78319A8-73B7-4067-936C-9A656A0B3435}"/>
    <dgm:cxn modelId="{46286F8C-7D1F-4942-9887-A5CDF64CD8DC}" srcId="{61E4A542-3480-44F7-B8F8-34AB881D0390}" destId="{0156C014-BF08-49E3-8BC8-FAAD89C82D88}" srcOrd="7" destOrd="0" parTransId="{375B2FC0-9EF5-4DDB-92F9-6915866F54F2}" sibTransId="{40CD8BB5-0453-4A39-838F-743E542672DF}"/>
    <dgm:cxn modelId="{44F949A1-8E79-40CB-BD52-0BE066A3AD0A}" type="presOf" srcId="{00851832-BC78-461E-994E-8D577170D925}" destId="{C467E63F-4562-49B9-948B-C85CAE9ED955}" srcOrd="0" destOrd="0" presId="urn:microsoft.com/office/officeart/2005/8/layout/hProcess11"/>
    <dgm:cxn modelId="{972C89A2-746F-44AA-9554-79A2C5287DFC}" srcId="{61E4A542-3480-44F7-B8F8-34AB881D0390}" destId="{A9DCF47B-6090-4029-9D38-D380F45DC4CA}" srcOrd="6" destOrd="0" parTransId="{2039A421-9C34-4AD8-B4FD-4FC785D0E893}" sibTransId="{CEC7F308-5609-4EB1-B11F-5B94BE1043C3}"/>
    <dgm:cxn modelId="{3E1CDDA9-23D4-458E-9A5B-291E197594B5}" type="presOf" srcId="{0156C014-BF08-49E3-8BC8-FAAD89C82D88}" destId="{B46FD939-0FD1-4537-81C1-61B116D019FB}" srcOrd="0" destOrd="0" presId="urn:microsoft.com/office/officeart/2005/8/layout/hProcess11"/>
    <dgm:cxn modelId="{B5F60DBB-7BAA-4B66-887C-FEDC116521EA}" srcId="{61E4A542-3480-44F7-B8F8-34AB881D0390}" destId="{A3FAA07C-1C4F-4979-8384-DC6B01E22F02}" srcOrd="2" destOrd="0" parTransId="{7030426A-6C7B-4D95-B45F-DD1A9A78E55B}" sibTransId="{41A4C613-5037-4104-88D0-2DB33D23C274}"/>
    <dgm:cxn modelId="{120314D4-C77D-4BF1-9E6E-290A4B243C70}" srcId="{61E4A542-3480-44F7-B8F8-34AB881D0390}" destId="{FE1C434F-F5B5-4DAC-AB15-AC931AF3FDA2}" srcOrd="3" destOrd="0" parTransId="{AC795D33-AC92-4168-BF94-CBD954D30133}" sibTransId="{796B3F4F-9AD2-4E97-A5AD-B1B636124B27}"/>
    <dgm:cxn modelId="{C2C4C6E9-C2CD-4699-8F8B-132FE5CF5E13}" srcId="{61E4A542-3480-44F7-B8F8-34AB881D0390}" destId="{D19E3AF3-C65A-4ADC-907C-C6858A88FFA4}" srcOrd="0" destOrd="0" parTransId="{F811ED5C-E1B1-4C9B-B3B6-179EF01AAF86}" sibTransId="{1CF29488-7BA7-4F54-9C7D-F550F010CAA8}"/>
    <dgm:cxn modelId="{FAC7FDF4-D79B-464E-A356-034384BB1457}" type="presOf" srcId="{FE1C434F-F5B5-4DAC-AB15-AC931AF3FDA2}" destId="{1C7E5F3C-BD1E-4A8E-8C9B-7B3451616621}" srcOrd="0" destOrd="0" presId="urn:microsoft.com/office/officeart/2005/8/layout/hProcess11"/>
    <dgm:cxn modelId="{15C09FCC-1556-4670-9C44-5E6E7FC25B3E}" type="presParOf" srcId="{FBC4B455-F72C-4C3C-A00B-2D6212AD9429}" destId="{FB2502F0-0BCC-423F-9AE9-9DCF3E410533}" srcOrd="0" destOrd="0" presId="urn:microsoft.com/office/officeart/2005/8/layout/hProcess11"/>
    <dgm:cxn modelId="{8C5D9871-D575-4B0C-8AFC-6C3C34DF21D4}" type="presParOf" srcId="{FBC4B455-F72C-4C3C-A00B-2D6212AD9429}" destId="{F17A128B-9EFC-4E64-BB9A-4FF1A0D43E70}" srcOrd="1" destOrd="0" presId="urn:microsoft.com/office/officeart/2005/8/layout/hProcess11"/>
    <dgm:cxn modelId="{7823103C-DF8E-4012-AC68-D3D832CF02B1}" type="presParOf" srcId="{F17A128B-9EFC-4E64-BB9A-4FF1A0D43E70}" destId="{C362AFAA-763D-4C97-88F8-D325F5CA47DB}" srcOrd="0" destOrd="0" presId="urn:microsoft.com/office/officeart/2005/8/layout/hProcess11"/>
    <dgm:cxn modelId="{14106E61-C62F-4860-9950-D76F38B218BB}" type="presParOf" srcId="{C362AFAA-763D-4C97-88F8-D325F5CA47DB}" destId="{658F51E0-05BD-4E19-BCA2-39FDE699B422}" srcOrd="0" destOrd="0" presId="urn:microsoft.com/office/officeart/2005/8/layout/hProcess11"/>
    <dgm:cxn modelId="{35D795C5-310A-4D21-AE04-E119EE07A744}" type="presParOf" srcId="{C362AFAA-763D-4C97-88F8-D325F5CA47DB}" destId="{E266CDFF-B626-4F6B-A2C5-357C59290EC1}" srcOrd="1" destOrd="0" presId="urn:microsoft.com/office/officeart/2005/8/layout/hProcess11"/>
    <dgm:cxn modelId="{483005BD-C318-4E1D-8E53-C3E904276244}" type="presParOf" srcId="{C362AFAA-763D-4C97-88F8-D325F5CA47DB}" destId="{C4247028-E599-405F-A922-EFDD654F0ADF}" srcOrd="2" destOrd="0" presId="urn:microsoft.com/office/officeart/2005/8/layout/hProcess11"/>
    <dgm:cxn modelId="{9266BE33-7545-4CAD-93AC-B1768B2DFD34}" type="presParOf" srcId="{F17A128B-9EFC-4E64-BB9A-4FF1A0D43E70}" destId="{4BB17F17-7425-4863-B3F9-24154FD012B9}" srcOrd="1" destOrd="0" presId="urn:microsoft.com/office/officeart/2005/8/layout/hProcess11"/>
    <dgm:cxn modelId="{853193CE-6E53-41D0-8A66-FE158CCDB0B3}" type="presParOf" srcId="{F17A128B-9EFC-4E64-BB9A-4FF1A0D43E70}" destId="{25F46930-AA40-4C0C-831A-6BF63FCD6B69}" srcOrd="2" destOrd="0" presId="urn:microsoft.com/office/officeart/2005/8/layout/hProcess11"/>
    <dgm:cxn modelId="{C2A74322-7FBF-47BF-9BDC-6C23A01139EF}" type="presParOf" srcId="{25F46930-AA40-4C0C-831A-6BF63FCD6B69}" destId="{C467E63F-4562-49B9-948B-C85CAE9ED955}" srcOrd="0" destOrd="0" presId="urn:microsoft.com/office/officeart/2005/8/layout/hProcess11"/>
    <dgm:cxn modelId="{2F6440E4-4FA9-459E-9B0B-D051BC8B4413}" type="presParOf" srcId="{25F46930-AA40-4C0C-831A-6BF63FCD6B69}" destId="{6F7C0894-862A-4345-A25B-26A7AEA5B595}" srcOrd="1" destOrd="0" presId="urn:microsoft.com/office/officeart/2005/8/layout/hProcess11"/>
    <dgm:cxn modelId="{B04E2413-5845-4A11-9314-15888368F9B5}" type="presParOf" srcId="{25F46930-AA40-4C0C-831A-6BF63FCD6B69}" destId="{1907DB6C-CA4F-4537-A111-52BDAF2FAC29}" srcOrd="2" destOrd="0" presId="urn:microsoft.com/office/officeart/2005/8/layout/hProcess11"/>
    <dgm:cxn modelId="{CB0A92A3-9F68-48A3-B790-6FEBD5A3FD6F}" type="presParOf" srcId="{F17A128B-9EFC-4E64-BB9A-4FF1A0D43E70}" destId="{8EA059FB-08E2-415D-B6B9-CC02FFB3649D}" srcOrd="3" destOrd="0" presId="urn:microsoft.com/office/officeart/2005/8/layout/hProcess11"/>
    <dgm:cxn modelId="{20A2F579-9C75-4924-933E-6BA4D0B703C9}" type="presParOf" srcId="{F17A128B-9EFC-4E64-BB9A-4FF1A0D43E70}" destId="{15F597CF-B364-4E36-9F30-F638665976DD}" srcOrd="4" destOrd="0" presId="urn:microsoft.com/office/officeart/2005/8/layout/hProcess11"/>
    <dgm:cxn modelId="{A64ED156-1B4F-40DE-A063-DA2F1EE6B7BA}" type="presParOf" srcId="{15F597CF-B364-4E36-9F30-F638665976DD}" destId="{64CD6EC2-5DE8-4DBC-B86A-01ACA3C9FA94}" srcOrd="0" destOrd="0" presId="urn:microsoft.com/office/officeart/2005/8/layout/hProcess11"/>
    <dgm:cxn modelId="{D1578482-D1C9-44E2-B4B3-8E65018D7C7D}" type="presParOf" srcId="{15F597CF-B364-4E36-9F30-F638665976DD}" destId="{A981A07B-9CB2-46BA-8B4E-E962D79AB5CB}" srcOrd="1" destOrd="0" presId="urn:microsoft.com/office/officeart/2005/8/layout/hProcess11"/>
    <dgm:cxn modelId="{89A615C7-7D83-4BE6-BEB8-B2F7EFB83B5F}" type="presParOf" srcId="{15F597CF-B364-4E36-9F30-F638665976DD}" destId="{A50EDDCE-BA2B-4EBC-A44F-3E1065BA317A}" srcOrd="2" destOrd="0" presId="urn:microsoft.com/office/officeart/2005/8/layout/hProcess11"/>
    <dgm:cxn modelId="{59D4E32E-9C62-49CC-A11B-232E3C7F2482}" type="presParOf" srcId="{F17A128B-9EFC-4E64-BB9A-4FF1A0D43E70}" destId="{45B107D2-E08A-4B01-94A5-3CC5B426FCCB}" srcOrd="5" destOrd="0" presId="urn:microsoft.com/office/officeart/2005/8/layout/hProcess11"/>
    <dgm:cxn modelId="{7777E869-B385-4739-8737-DC3C5A4F0A69}" type="presParOf" srcId="{F17A128B-9EFC-4E64-BB9A-4FF1A0D43E70}" destId="{7FF082BE-6FD0-41A3-BADC-07C2320C59B7}" srcOrd="6" destOrd="0" presId="urn:microsoft.com/office/officeart/2005/8/layout/hProcess11"/>
    <dgm:cxn modelId="{DC26A2B9-76A5-4C34-9B62-A472E9361549}" type="presParOf" srcId="{7FF082BE-6FD0-41A3-BADC-07C2320C59B7}" destId="{1C7E5F3C-BD1E-4A8E-8C9B-7B3451616621}" srcOrd="0" destOrd="0" presId="urn:microsoft.com/office/officeart/2005/8/layout/hProcess11"/>
    <dgm:cxn modelId="{07275C90-0AE2-4505-B45C-7C0E16962720}" type="presParOf" srcId="{7FF082BE-6FD0-41A3-BADC-07C2320C59B7}" destId="{5FE81A5E-4BB6-4E7D-BA7B-2EBD2B48EBB1}" srcOrd="1" destOrd="0" presId="urn:microsoft.com/office/officeart/2005/8/layout/hProcess11"/>
    <dgm:cxn modelId="{0B894ED7-EB3D-49F1-B76A-5DBF6E416183}" type="presParOf" srcId="{7FF082BE-6FD0-41A3-BADC-07C2320C59B7}" destId="{1A2595E6-48BF-436C-9B1A-39A199E2B8CF}" srcOrd="2" destOrd="0" presId="urn:microsoft.com/office/officeart/2005/8/layout/hProcess11"/>
    <dgm:cxn modelId="{CCEA898F-1EAA-4AB6-8C7F-5248EEA1E8D0}" type="presParOf" srcId="{F17A128B-9EFC-4E64-BB9A-4FF1A0D43E70}" destId="{AC2C948A-AE76-4BF1-95A3-E26AC5A6E8F5}" srcOrd="7" destOrd="0" presId="urn:microsoft.com/office/officeart/2005/8/layout/hProcess11"/>
    <dgm:cxn modelId="{F0088534-7EF7-4BE6-B19F-CF4A8B810DEB}" type="presParOf" srcId="{F17A128B-9EFC-4E64-BB9A-4FF1A0D43E70}" destId="{B882554F-C5A1-48A2-A932-7B260553FB7C}" srcOrd="8" destOrd="0" presId="urn:microsoft.com/office/officeart/2005/8/layout/hProcess11"/>
    <dgm:cxn modelId="{B6817A6C-D0FC-47C4-A511-337E9E6764AC}" type="presParOf" srcId="{B882554F-C5A1-48A2-A932-7B260553FB7C}" destId="{9632B0A4-2E50-4342-B73C-DC4408245CB1}" srcOrd="0" destOrd="0" presId="urn:microsoft.com/office/officeart/2005/8/layout/hProcess11"/>
    <dgm:cxn modelId="{6B76E5F3-F137-4CD5-ADAD-C128C3587E68}" type="presParOf" srcId="{B882554F-C5A1-48A2-A932-7B260553FB7C}" destId="{464B9249-3030-42F4-A403-7B3184027DEF}" srcOrd="1" destOrd="0" presId="urn:microsoft.com/office/officeart/2005/8/layout/hProcess11"/>
    <dgm:cxn modelId="{B0B4D9F1-97E2-4E31-89A6-844DCD76A0EC}" type="presParOf" srcId="{B882554F-C5A1-48A2-A932-7B260553FB7C}" destId="{7948BAF3-B7E7-4A66-84B5-72199787067B}" srcOrd="2" destOrd="0" presId="urn:microsoft.com/office/officeart/2005/8/layout/hProcess11"/>
    <dgm:cxn modelId="{9B8106C1-3F21-435A-9170-98FC63DAB242}" type="presParOf" srcId="{F17A128B-9EFC-4E64-BB9A-4FF1A0D43E70}" destId="{72042616-31C7-4B63-9B9A-70864AC7C84C}" srcOrd="9" destOrd="0" presId="urn:microsoft.com/office/officeart/2005/8/layout/hProcess11"/>
    <dgm:cxn modelId="{5E183446-BD5F-420D-BDF4-4509BBB68FD0}" type="presParOf" srcId="{F17A128B-9EFC-4E64-BB9A-4FF1A0D43E70}" destId="{78614F68-B062-4780-913C-7343066BC10C}" srcOrd="10" destOrd="0" presId="urn:microsoft.com/office/officeart/2005/8/layout/hProcess11"/>
    <dgm:cxn modelId="{FF302FFB-C93A-41CD-AE62-2C7A83BC313E}" type="presParOf" srcId="{78614F68-B062-4780-913C-7343066BC10C}" destId="{A94741BC-3190-45FD-BFBA-BD83ADB1D13E}" srcOrd="0" destOrd="0" presId="urn:microsoft.com/office/officeart/2005/8/layout/hProcess11"/>
    <dgm:cxn modelId="{DE33344A-44FA-40A4-A931-6D6BA715A9BF}" type="presParOf" srcId="{78614F68-B062-4780-913C-7343066BC10C}" destId="{045BDC94-C244-48CF-8E22-C471EE87A08A}" srcOrd="1" destOrd="0" presId="urn:microsoft.com/office/officeart/2005/8/layout/hProcess11"/>
    <dgm:cxn modelId="{F4071610-CD1A-4C32-8592-6F98D01B9373}" type="presParOf" srcId="{78614F68-B062-4780-913C-7343066BC10C}" destId="{7359AC06-ED5A-42CC-B75F-3F3C634F17FC}" srcOrd="2" destOrd="0" presId="urn:microsoft.com/office/officeart/2005/8/layout/hProcess11"/>
    <dgm:cxn modelId="{85D1147C-2AAA-480E-A41E-9177BDF697EF}" type="presParOf" srcId="{F17A128B-9EFC-4E64-BB9A-4FF1A0D43E70}" destId="{8E194994-EA3F-470E-913F-E6CF52FEDC28}" srcOrd="11" destOrd="0" presId="urn:microsoft.com/office/officeart/2005/8/layout/hProcess11"/>
    <dgm:cxn modelId="{ED896534-A8F0-4B9B-B39D-89998E938B55}" type="presParOf" srcId="{F17A128B-9EFC-4E64-BB9A-4FF1A0D43E70}" destId="{BE9F11EE-4211-437C-8F07-9E2474E64307}" srcOrd="12" destOrd="0" presId="urn:microsoft.com/office/officeart/2005/8/layout/hProcess11"/>
    <dgm:cxn modelId="{5FBDED20-50C1-4F23-BE93-74C79E97EDC5}" type="presParOf" srcId="{BE9F11EE-4211-437C-8F07-9E2474E64307}" destId="{54487F97-FA38-4172-9A24-D1204A26829B}" srcOrd="0" destOrd="0" presId="urn:microsoft.com/office/officeart/2005/8/layout/hProcess11"/>
    <dgm:cxn modelId="{3E6534F6-0A7B-4E44-AE13-B79DE80D85AE}" type="presParOf" srcId="{BE9F11EE-4211-437C-8F07-9E2474E64307}" destId="{EBB2E744-7E62-482B-8C40-20F1348FE1FD}" srcOrd="1" destOrd="0" presId="urn:microsoft.com/office/officeart/2005/8/layout/hProcess11"/>
    <dgm:cxn modelId="{EC1F2036-8BB2-4AF7-81A7-50C8911BB532}" type="presParOf" srcId="{BE9F11EE-4211-437C-8F07-9E2474E64307}" destId="{B580B952-780F-409E-8FAE-5CE63AF0782B}" srcOrd="2" destOrd="0" presId="urn:microsoft.com/office/officeart/2005/8/layout/hProcess11"/>
    <dgm:cxn modelId="{EF7780ED-4AE9-4C32-BD8A-A69C90F0333A}" type="presParOf" srcId="{F17A128B-9EFC-4E64-BB9A-4FF1A0D43E70}" destId="{4817EBBE-849E-4E84-BAA0-4BDACB03D96C}" srcOrd="13" destOrd="0" presId="urn:microsoft.com/office/officeart/2005/8/layout/hProcess11"/>
    <dgm:cxn modelId="{FC3553C9-57F6-4FF6-8A09-B62E2EA7883A}" type="presParOf" srcId="{F17A128B-9EFC-4E64-BB9A-4FF1A0D43E70}" destId="{F6F929E3-3F89-4E04-B0EB-F11368885EA3}" srcOrd="14" destOrd="0" presId="urn:microsoft.com/office/officeart/2005/8/layout/hProcess11"/>
    <dgm:cxn modelId="{D465316D-DB44-4427-B972-7E51337286A5}" type="presParOf" srcId="{F6F929E3-3F89-4E04-B0EB-F11368885EA3}" destId="{B46FD939-0FD1-4537-81C1-61B116D019FB}" srcOrd="0" destOrd="0" presId="urn:microsoft.com/office/officeart/2005/8/layout/hProcess11"/>
    <dgm:cxn modelId="{A0C48528-3DF6-468E-9ED1-0BFEA756F77B}" type="presParOf" srcId="{F6F929E3-3F89-4E04-B0EB-F11368885EA3}" destId="{7CBCA01F-9F9A-4B9F-ADCB-34FDFE6984C9}" srcOrd="1" destOrd="0" presId="urn:microsoft.com/office/officeart/2005/8/layout/hProcess11"/>
    <dgm:cxn modelId="{C42B11F1-442E-469F-99EF-A027F6B077A6}" type="presParOf" srcId="{F6F929E3-3F89-4E04-B0EB-F11368885EA3}" destId="{F7340528-472F-4226-8726-22F5E21857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1FC6A-7154-46E4-A05D-B366213A18B4}">
      <dsp:nvSpPr>
        <dsp:cNvPr id="0" name=""/>
        <dsp:cNvSpPr/>
      </dsp:nvSpPr>
      <dsp:spPr>
        <a:xfrm>
          <a:off x="1625" y="11723"/>
          <a:ext cx="11464102" cy="1303551"/>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Test Design Techniques</a:t>
          </a:r>
          <a:endParaRPr lang="en-PK" sz="5900" kern="1200" dirty="0"/>
        </a:p>
      </dsp:txBody>
      <dsp:txXfrm>
        <a:off x="39805" y="49903"/>
        <a:ext cx="11387742" cy="1227191"/>
      </dsp:txXfrm>
    </dsp:sp>
    <dsp:sp modelId="{3EA061A3-E6FF-4374-BADF-D0E27E1CF73A}">
      <dsp:nvSpPr>
        <dsp:cNvPr id="0" name=""/>
        <dsp:cNvSpPr/>
      </dsp:nvSpPr>
      <dsp:spPr>
        <a:xfrm>
          <a:off x="1625" y="1453569"/>
          <a:ext cx="4692128" cy="1303551"/>
        </a:xfrm>
        <a:prstGeom prst="roundRect">
          <a:avLst>
            <a:gd name="adj" fmla="val 1000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Static</a:t>
          </a:r>
          <a:endParaRPr lang="en-PK" sz="5900" kern="1200" dirty="0"/>
        </a:p>
      </dsp:txBody>
      <dsp:txXfrm>
        <a:off x="39805" y="1491749"/>
        <a:ext cx="4615768" cy="1227191"/>
      </dsp:txXfrm>
    </dsp:sp>
    <dsp:sp modelId="{3953EB42-035B-46F2-9C25-4D38EA6C02F5}">
      <dsp:nvSpPr>
        <dsp:cNvPr id="0" name=""/>
        <dsp:cNvSpPr/>
      </dsp:nvSpPr>
      <dsp:spPr>
        <a:xfrm>
          <a:off x="1625" y="2904963"/>
          <a:ext cx="2667429" cy="1303551"/>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Reviews</a:t>
          </a:r>
          <a:endParaRPr lang="en-PK" sz="1500" kern="1200" dirty="0"/>
        </a:p>
      </dsp:txBody>
      <dsp:txXfrm>
        <a:off x="39805" y="2943143"/>
        <a:ext cx="2591069" cy="1227191"/>
      </dsp:txXfrm>
    </dsp:sp>
    <dsp:sp modelId="{1260B3DF-E1C7-40DD-9179-92177B5A9EB5}">
      <dsp:nvSpPr>
        <dsp:cNvPr id="0" name=""/>
        <dsp:cNvSpPr/>
      </dsp:nvSpPr>
      <dsp:spPr>
        <a:xfrm>
          <a:off x="1625" y="4356358"/>
          <a:ext cx="656517" cy="1303551"/>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Informal</a:t>
          </a:r>
          <a:endParaRPr lang="en-PK" sz="1200" kern="1200" dirty="0"/>
        </a:p>
      </dsp:txBody>
      <dsp:txXfrm>
        <a:off x="20854" y="4375587"/>
        <a:ext cx="618059" cy="1265093"/>
      </dsp:txXfrm>
    </dsp:sp>
    <dsp:sp modelId="{8CA405A5-3446-42F7-AD16-ADF33477450C}">
      <dsp:nvSpPr>
        <dsp:cNvPr id="0" name=""/>
        <dsp:cNvSpPr/>
      </dsp:nvSpPr>
      <dsp:spPr>
        <a:xfrm>
          <a:off x="671929" y="4356358"/>
          <a:ext cx="656517" cy="1303551"/>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Inspection</a:t>
          </a:r>
          <a:endParaRPr lang="en-PK" sz="1200" kern="1200" dirty="0"/>
        </a:p>
      </dsp:txBody>
      <dsp:txXfrm>
        <a:off x="691158" y="4375587"/>
        <a:ext cx="618059" cy="1265093"/>
      </dsp:txXfrm>
    </dsp:sp>
    <dsp:sp modelId="{EDEDB21C-DE74-48CA-9B51-D8EDFDDAC92A}">
      <dsp:nvSpPr>
        <dsp:cNvPr id="0" name=""/>
        <dsp:cNvSpPr/>
      </dsp:nvSpPr>
      <dsp:spPr>
        <a:xfrm>
          <a:off x="1342233" y="4356358"/>
          <a:ext cx="656517" cy="1303551"/>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Technical</a:t>
          </a:r>
          <a:endParaRPr lang="en-PK" sz="1200" kern="1200" dirty="0"/>
        </a:p>
      </dsp:txBody>
      <dsp:txXfrm>
        <a:off x="1361462" y="4375587"/>
        <a:ext cx="618059" cy="1265093"/>
      </dsp:txXfrm>
    </dsp:sp>
    <dsp:sp modelId="{04A85011-ED52-4912-85F1-87EAF4A439C8}">
      <dsp:nvSpPr>
        <dsp:cNvPr id="0" name=""/>
        <dsp:cNvSpPr/>
      </dsp:nvSpPr>
      <dsp:spPr>
        <a:xfrm>
          <a:off x="2012537" y="4356358"/>
          <a:ext cx="656517" cy="1303551"/>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Walkthroughs</a:t>
          </a:r>
          <a:endParaRPr lang="en-PK" sz="1200" kern="1200" dirty="0"/>
        </a:p>
      </dsp:txBody>
      <dsp:txXfrm>
        <a:off x="2031766" y="4375587"/>
        <a:ext cx="618059" cy="1265093"/>
      </dsp:txXfrm>
    </dsp:sp>
    <dsp:sp modelId="{4945916D-E25D-4DBE-8952-EFF8166A62C1}">
      <dsp:nvSpPr>
        <dsp:cNvPr id="0" name=""/>
        <dsp:cNvSpPr/>
      </dsp:nvSpPr>
      <dsp:spPr>
        <a:xfrm>
          <a:off x="2696628" y="2904963"/>
          <a:ext cx="1997125" cy="1303551"/>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Static Analysis</a:t>
          </a:r>
          <a:endParaRPr lang="en-PK" sz="1500" kern="1200" dirty="0"/>
        </a:p>
      </dsp:txBody>
      <dsp:txXfrm>
        <a:off x="2734808" y="2943143"/>
        <a:ext cx="1920765" cy="1227191"/>
      </dsp:txXfrm>
    </dsp:sp>
    <dsp:sp modelId="{8EEBEE1B-8824-458F-B80F-EC496CD7402B}">
      <dsp:nvSpPr>
        <dsp:cNvPr id="0" name=""/>
        <dsp:cNvSpPr/>
      </dsp:nvSpPr>
      <dsp:spPr>
        <a:xfrm>
          <a:off x="2696628" y="4356358"/>
          <a:ext cx="656517" cy="1303551"/>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Coed Metric</a:t>
          </a:r>
          <a:endParaRPr lang="en-PK" sz="1200" kern="1200" dirty="0"/>
        </a:p>
      </dsp:txBody>
      <dsp:txXfrm>
        <a:off x="2715857" y="4375587"/>
        <a:ext cx="618059" cy="1265093"/>
      </dsp:txXfrm>
    </dsp:sp>
    <dsp:sp modelId="{2F202750-54DF-49A3-A5FA-468A9A4CB4F6}">
      <dsp:nvSpPr>
        <dsp:cNvPr id="0" name=""/>
        <dsp:cNvSpPr/>
      </dsp:nvSpPr>
      <dsp:spPr>
        <a:xfrm>
          <a:off x="3366932" y="4356358"/>
          <a:ext cx="656517" cy="1303551"/>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Control Flow</a:t>
          </a:r>
          <a:endParaRPr lang="en-PK" sz="1200" kern="1200" dirty="0"/>
        </a:p>
      </dsp:txBody>
      <dsp:txXfrm>
        <a:off x="3386161" y="4375587"/>
        <a:ext cx="618059" cy="1265093"/>
      </dsp:txXfrm>
    </dsp:sp>
    <dsp:sp modelId="{2B9EFBC8-711B-4899-BAA6-C15AB114A308}">
      <dsp:nvSpPr>
        <dsp:cNvPr id="0" name=""/>
        <dsp:cNvSpPr/>
      </dsp:nvSpPr>
      <dsp:spPr>
        <a:xfrm>
          <a:off x="4037236" y="4356358"/>
          <a:ext cx="656517" cy="1303551"/>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Flow</a:t>
          </a:r>
          <a:endParaRPr lang="en-PK" sz="1200" kern="1200" dirty="0"/>
        </a:p>
      </dsp:txBody>
      <dsp:txXfrm>
        <a:off x="4056465" y="4375587"/>
        <a:ext cx="618059" cy="1265093"/>
      </dsp:txXfrm>
    </dsp:sp>
    <dsp:sp modelId="{38B4B458-7FB8-44C7-BC2A-5B7AECE5EBC7}">
      <dsp:nvSpPr>
        <dsp:cNvPr id="0" name=""/>
        <dsp:cNvSpPr/>
      </dsp:nvSpPr>
      <dsp:spPr>
        <a:xfrm>
          <a:off x="4750525" y="1453569"/>
          <a:ext cx="6716827" cy="1303551"/>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Dynamic</a:t>
          </a:r>
          <a:endParaRPr lang="en-PK" sz="5900" kern="1200" dirty="0"/>
        </a:p>
      </dsp:txBody>
      <dsp:txXfrm>
        <a:off x="4788705" y="1491749"/>
        <a:ext cx="6640467" cy="1227191"/>
      </dsp:txXfrm>
    </dsp:sp>
    <dsp:sp modelId="{AE4A908E-00F1-4737-9E91-0F0CEFF7E99F}">
      <dsp:nvSpPr>
        <dsp:cNvPr id="0" name=""/>
        <dsp:cNvSpPr/>
      </dsp:nvSpPr>
      <dsp:spPr>
        <a:xfrm>
          <a:off x="4748900" y="2904963"/>
          <a:ext cx="1997125" cy="1303551"/>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Structured Based</a:t>
          </a:r>
          <a:endParaRPr lang="en-PK" sz="1500" kern="1200" dirty="0"/>
        </a:p>
      </dsp:txBody>
      <dsp:txXfrm>
        <a:off x="4787080" y="2943143"/>
        <a:ext cx="1920765" cy="1227191"/>
      </dsp:txXfrm>
    </dsp:sp>
    <dsp:sp modelId="{853492C5-D0AA-40E1-9D81-4F021F58A663}">
      <dsp:nvSpPr>
        <dsp:cNvPr id="0" name=""/>
        <dsp:cNvSpPr/>
      </dsp:nvSpPr>
      <dsp:spPr>
        <a:xfrm>
          <a:off x="4748900" y="4356358"/>
          <a:ext cx="656517" cy="1303551"/>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Statement</a:t>
          </a:r>
          <a:endParaRPr lang="en-PK" sz="1200" kern="1200" dirty="0"/>
        </a:p>
      </dsp:txBody>
      <dsp:txXfrm>
        <a:off x="4768129" y="4375587"/>
        <a:ext cx="618059" cy="1265093"/>
      </dsp:txXfrm>
    </dsp:sp>
    <dsp:sp modelId="{DB53B095-0BFA-4A64-A918-8226BE80BD66}">
      <dsp:nvSpPr>
        <dsp:cNvPr id="0" name=""/>
        <dsp:cNvSpPr/>
      </dsp:nvSpPr>
      <dsp:spPr>
        <a:xfrm>
          <a:off x="5419204" y="4356358"/>
          <a:ext cx="656517" cy="1303551"/>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Branch/Decision</a:t>
          </a:r>
          <a:endParaRPr lang="en-PK" sz="1200" kern="1200" dirty="0"/>
        </a:p>
      </dsp:txBody>
      <dsp:txXfrm>
        <a:off x="5438433" y="4375587"/>
        <a:ext cx="618059" cy="1265093"/>
      </dsp:txXfrm>
    </dsp:sp>
    <dsp:sp modelId="{595F7233-5237-4E54-9ED4-3E526A88DF76}">
      <dsp:nvSpPr>
        <dsp:cNvPr id="0" name=""/>
        <dsp:cNvSpPr/>
      </dsp:nvSpPr>
      <dsp:spPr>
        <a:xfrm>
          <a:off x="6089508" y="4356358"/>
          <a:ext cx="656517" cy="1303551"/>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Condition</a:t>
          </a:r>
          <a:endParaRPr lang="en-PK" sz="1200" kern="1200" dirty="0"/>
        </a:p>
      </dsp:txBody>
      <dsp:txXfrm>
        <a:off x="6108737" y="4375587"/>
        <a:ext cx="618059" cy="1265093"/>
      </dsp:txXfrm>
    </dsp:sp>
    <dsp:sp modelId="{F0457F78-4758-4A1E-B609-AD5A6C4B220B}">
      <dsp:nvSpPr>
        <dsp:cNvPr id="0" name=""/>
        <dsp:cNvSpPr/>
      </dsp:nvSpPr>
      <dsp:spPr>
        <a:xfrm>
          <a:off x="6773599" y="2904963"/>
          <a:ext cx="1326821" cy="1303551"/>
        </a:xfrm>
        <a:prstGeom prst="roundRect">
          <a:avLst>
            <a:gd name="adj" fmla="val 10000"/>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Experienced Based</a:t>
          </a:r>
          <a:endParaRPr lang="en-PK" sz="1500" kern="1200" dirty="0"/>
        </a:p>
      </dsp:txBody>
      <dsp:txXfrm>
        <a:off x="6811779" y="2943143"/>
        <a:ext cx="1250461" cy="1227191"/>
      </dsp:txXfrm>
    </dsp:sp>
    <dsp:sp modelId="{8EE0AC24-CF4D-47C9-B33A-6CDCC13D5CEA}">
      <dsp:nvSpPr>
        <dsp:cNvPr id="0" name=""/>
        <dsp:cNvSpPr/>
      </dsp:nvSpPr>
      <dsp:spPr>
        <a:xfrm>
          <a:off x="6773599" y="4356358"/>
          <a:ext cx="656517" cy="1303551"/>
        </a:xfrm>
        <a:prstGeom prst="roundRect">
          <a:avLst>
            <a:gd name="adj" fmla="val 10000"/>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Error Guessing</a:t>
          </a:r>
          <a:endParaRPr lang="en-PK" sz="1200" kern="1200" dirty="0"/>
        </a:p>
      </dsp:txBody>
      <dsp:txXfrm>
        <a:off x="6792828" y="4375587"/>
        <a:ext cx="618059" cy="1265093"/>
      </dsp:txXfrm>
    </dsp:sp>
    <dsp:sp modelId="{F23F6CB1-ABA4-4E61-916E-96649985E421}">
      <dsp:nvSpPr>
        <dsp:cNvPr id="0" name=""/>
        <dsp:cNvSpPr/>
      </dsp:nvSpPr>
      <dsp:spPr>
        <a:xfrm>
          <a:off x="7443903" y="4356358"/>
          <a:ext cx="656517" cy="1303551"/>
        </a:xfrm>
        <a:prstGeom prst="roundRect">
          <a:avLst>
            <a:gd name="adj" fmla="val 10000"/>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Exploratory</a:t>
          </a:r>
          <a:endParaRPr lang="en-PK" sz="1200" kern="1200" dirty="0"/>
        </a:p>
      </dsp:txBody>
      <dsp:txXfrm>
        <a:off x="7463132" y="4375587"/>
        <a:ext cx="618059" cy="1265093"/>
      </dsp:txXfrm>
    </dsp:sp>
    <dsp:sp modelId="{D61D6FA7-FA7E-472D-A1F0-A653673D7743}">
      <dsp:nvSpPr>
        <dsp:cNvPr id="0" name=""/>
        <dsp:cNvSpPr/>
      </dsp:nvSpPr>
      <dsp:spPr>
        <a:xfrm>
          <a:off x="8127994" y="2904963"/>
          <a:ext cx="3337733" cy="1303551"/>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Specification Based</a:t>
          </a:r>
          <a:endParaRPr lang="en-PK" sz="1500" kern="1200" dirty="0"/>
        </a:p>
      </dsp:txBody>
      <dsp:txXfrm>
        <a:off x="8166174" y="2943143"/>
        <a:ext cx="3261373" cy="1227191"/>
      </dsp:txXfrm>
    </dsp:sp>
    <dsp:sp modelId="{F9D2E321-94E3-4C15-B7D6-96C68C7F9E0A}">
      <dsp:nvSpPr>
        <dsp:cNvPr id="0" name=""/>
        <dsp:cNvSpPr/>
      </dsp:nvSpPr>
      <dsp:spPr>
        <a:xfrm>
          <a:off x="8127994" y="4356358"/>
          <a:ext cx="656517" cy="1303551"/>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BVA</a:t>
          </a:r>
          <a:endParaRPr lang="en-PK" sz="1200" kern="1200" dirty="0"/>
        </a:p>
      </dsp:txBody>
      <dsp:txXfrm>
        <a:off x="8147223" y="4375587"/>
        <a:ext cx="618059" cy="1265093"/>
      </dsp:txXfrm>
    </dsp:sp>
    <dsp:sp modelId="{72D6A740-012D-4FA4-8CDE-623BEC3B38C3}">
      <dsp:nvSpPr>
        <dsp:cNvPr id="0" name=""/>
        <dsp:cNvSpPr/>
      </dsp:nvSpPr>
      <dsp:spPr>
        <a:xfrm>
          <a:off x="8798298" y="4356358"/>
          <a:ext cx="656517" cy="1303551"/>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ECP</a:t>
          </a:r>
          <a:endParaRPr lang="en-PK" sz="1200" kern="1200" dirty="0"/>
        </a:p>
      </dsp:txBody>
      <dsp:txXfrm>
        <a:off x="8817527" y="4375587"/>
        <a:ext cx="618059" cy="1265093"/>
      </dsp:txXfrm>
    </dsp:sp>
    <dsp:sp modelId="{E01D0193-B235-4D71-A08B-93C6C3C056C0}">
      <dsp:nvSpPr>
        <dsp:cNvPr id="0" name=""/>
        <dsp:cNvSpPr/>
      </dsp:nvSpPr>
      <dsp:spPr>
        <a:xfrm>
          <a:off x="9468602" y="4356358"/>
          <a:ext cx="656517" cy="1303551"/>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State Transition</a:t>
          </a:r>
          <a:endParaRPr lang="en-PK" sz="1200" kern="1200" dirty="0"/>
        </a:p>
      </dsp:txBody>
      <dsp:txXfrm>
        <a:off x="9487831" y="4375587"/>
        <a:ext cx="618059" cy="1265093"/>
      </dsp:txXfrm>
    </dsp:sp>
    <dsp:sp modelId="{C1D76AD3-0BF1-46E1-80C9-4FCACF16105B}">
      <dsp:nvSpPr>
        <dsp:cNvPr id="0" name=""/>
        <dsp:cNvSpPr/>
      </dsp:nvSpPr>
      <dsp:spPr>
        <a:xfrm>
          <a:off x="10138906" y="4356358"/>
          <a:ext cx="656517" cy="1303551"/>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Use Case</a:t>
          </a:r>
          <a:endParaRPr lang="en-PK" sz="1200" kern="1200" dirty="0"/>
        </a:p>
      </dsp:txBody>
      <dsp:txXfrm>
        <a:off x="10158135" y="4375587"/>
        <a:ext cx="618059" cy="1265093"/>
      </dsp:txXfrm>
    </dsp:sp>
    <dsp:sp modelId="{804C8D68-B8F4-43B5-AC31-ADCEB1688A54}">
      <dsp:nvSpPr>
        <dsp:cNvPr id="0" name=""/>
        <dsp:cNvSpPr/>
      </dsp:nvSpPr>
      <dsp:spPr>
        <a:xfrm>
          <a:off x="10809210" y="4356358"/>
          <a:ext cx="656517" cy="1303551"/>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Decision Table</a:t>
          </a:r>
          <a:endParaRPr lang="en-PK" sz="1200" kern="1200" dirty="0"/>
        </a:p>
      </dsp:txBody>
      <dsp:txXfrm>
        <a:off x="10828439" y="4375587"/>
        <a:ext cx="618059" cy="12650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2F0-0BCC-423F-9AE9-9DCF3E410533}">
      <dsp:nvSpPr>
        <dsp:cNvPr id="0" name=""/>
        <dsp:cNvSpPr/>
      </dsp:nvSpPr>
      <dsp:spPr>
        <a:xfrm>
          <a:off x="0" y="1043362"/>
          <a:ext cx="10524749" cy="139115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51E0-05BD-4E19-BCA2-39FDE699B422}">
      <dsp:nvSpPr>
        <dsp:cNvPr id="0" name=""/>
        <dsp:cNvSpPr/>
      </dsp:nvSpPr>
      <dsp:spPr>
        <a:xfrm>
          <a:off x="37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dirty="0"/>
            <a:t>Analyze the product</a:t>
          </a:r>
          <a:endParaRPr lang="en-US" sz="1300" kern="1200" dirty="0"/>
        </a:p>
      </dsp:txBody>
      <dsp:txXfrm>
        <a:off x="375" y="0"/>
        <a:ext cx="1134314" cy="1391150"/>
      </dsp:txXfrm>
    </dsp:sp>
    <dsp:sp modelId="{E266CDFF-B626-4F6B-A2C5-357C59290EC1}">
      <dsp:nvSpPr>
        <dsp:cNvPr id="0" name=""/>
        <dsp:cNvSpPr/>
      </dsp:nvSpPr>
      <dsp:spPr>
        <a:xfrm>
          <a:off x="393639" y="1565043"/>
          <a:ext cx="347787" cy="347787"/>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67E63F-4562-49B9-948B-C85CAE9ED955}">
      <dsp:nvSpPr>
        <dsp:cNvPr id="0" name=""/>
        <dsp:cNvSpPr/>
      </dsp:nvSpPr>
      <dsp:spPr>
        <a:xfrm>
          <a:off x="119140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Design the Test Strategy</a:t>
          </a:r>
          <a:endParaRPr lang="en-US" sz="1300" kern="1200"/>
        </a:p>
      </dsp:txBody>
      <dsp:txXfrm>
        <a:off x="1191405" y="2086725"/>
        <a:ext cx="1134314" cy="1391150"/>
      </dsp:txXfrm>
    </dsp:sp>
    <dsp:sp modelId="{6F7C0894-862A-4345-A25B-26A7AEA5B595}">
      <dsp:nvSpPr>
        <dsp:cNvPr id="0" name=""/>
        <dsp:cNvSpPr/>
      </dsp:nvSpPr>
      <dsp:spPr>
        <a:xfrm>
          <a:off x="1584668" y="1565043"/>
          <a:ext cx="347787" cy="347787"/>
        </a:xfrm>
        <a:prstGeom prst="ellipse">
          <a:avLst/>
        </a:prstGeom>
        <a:solidFill>
          <a:schemeClr val="accent5">
            <a:hueOff val="-2212332"/>
            <a:satOff val="7385"/>
            <a:lumOff val="162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4CD6EC2-5DE8-4DBC-B86A-01ACA3C9FA94}">
      <dsp:nvSpPr>
        <dsp:cNvPr id="0" name=""/>
        <dsp:cNvSpPr/>
      </dsp:nvSpPr>
      <dsp:spPr>
        <a:xfrm>
          <a:off x="238243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Define the Test Objectives</a:t>
          </a:r>
          <a:endParaRPr lang="en-US" sz="1300" kern="1200"/>
        </a:p>
      </dsp:txBody>
      <dsp:txXfrm>
        <a:off x="2382435" y="0"/>
        <a:ext cx="1134314" cy="1391150"/>
      </dsp:txXfrm>
    </dsp:sp>
    <dsp:sp modelId="{A981A07B-9CB2-46BA-8B4E-E962D79AB5CB}">
      <dsp:nvSpPr>
        <dsp:cNvPr id="0" name=""/>
        <dsp:cNvSpPr/>
      </dsp:nvSpPr>
      <dsp:spPr>
        <a:xfrm>
          <a:off x="2775698" y="1565043"/>
          <a:ext cx="347787" cy="347787"/>
        </a:xfrm>
        <a:prstGeom prst="ellipse">
          <a:avLst/>
        </a:prstGeom>
        <a:solidFill>
          <a:schemeClr val="accent5">
            <a:hueOff val="-4424664"/>
            <a:satOff val="14769"/>
            <a:lumOff val="324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7E5F3C-BD1E-4A8E-8C9B-7B3451616621}">
      <dsp:nvSpPr>
        <dsp:cNvPr id="0" name=""/>
        <dsp:cNvSpPr/>
      </dsp:nvSpPr>
      <dsp:spPr>
        <a:xfrm>
          <a:off x="357346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Define Test Criteria</a:t>
          </a:r>
          <a:endParaRPr lang="en-US" sz="1300" kern="1200" dirty="0"/>
        </a:p>
      </dsp:txBody>
      <dsp:txXfrm>
        <a:off x="3573465" y="2086725"/>
        <a:ext cx="1134314" cy="1391150"/>
      </dsp:txXfrm>
    </dsp:sp>
    <dsp:sp modelId="{5FE81A5E-4BB6-4E7D-BA7B-2EBD2B48EBB1}">
      <dsp:nvSpPr>
        <dsp:cNvPr id="0" name=""/>
        <dsp:cNvSpPr/>
      </dsp:nvSpPr>
      <dsp:spPr>
        <a:xfrm>
          <a:off x="3966728" y="1565043"/>
          <a:ext cx="347787" cy="347787"/>
        </a:xfrm>
        <a:prstGeom prst="ellipse">
          <a:avLst/>
        </a:prstGeom>
        <a:solidFill>
          <a:schemeClr val="accent5">
            <a:hueOff val="-6636996"/>
            <a:satOff val="22154"/>
            <a:lumOff val="48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2B0A4-2E50-4342-B73C-DC4408245CB1}">
      <dsp:nvSpPr>
        <dsp:cNvPr id="0" name=""/>
        <dsp:cNvSpPr/>
      </dsp:nvSpPr>
      <dsp:spPr>
        <a:xfrm>
          <a:off x="476449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Resource Planning</a:t>
          </a:r>
          <a:endParaRPr lang="en-US" sz="1300" kern="1200"/>
        </a:p>
      </dsp:txBody>
      <dsp:txXfrm>
        <a:off x="4764494" y="0"/>
        <a:ext cx="1134314" cy="1391150"/>
      </dsp:txXfrm>
    </dsp:sp>
    <dsp:sp modelId="{464B9249-3030-42F4-A403-7B3184027DEF}">
      <dsp:nvSpPr>
        <dsp:cNvPr id="0" name=""/>
        <dsp:cNvSpPr/>
      </dsp:nvSpPr>
      <dsp:spPr>
        <a:xfrm>
          <a:off x="5157758" y="1565043"/>
          <a:ext cx="347787" cy="347787"/>
        </a:xfrm>
        <a:prstGeom prst="ellipse">
          <a:avLst/>
        </a:prstGeom>
        <a:solidFill>
          <a:schemeClr val="accent5">
            <a:hueOff val="-8849328"/>
            <a:satOff val="29539"/>
            <a:lumOff val="649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741BC-3190-45FD-BFBA-BD83ADB1D13E}">
      <dsp:nvSpPr>
        <dsp:cNvPr id="0" name=""/>
        <dsp:cNvSpPr/>
      </dsp:nvSpPr>
      <dsp:spPr>
        <a:xfrm>
          <a:off x="595552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Plan Test Environment</a:t>
          </a:r>
          <a:endParaRPr lang="en-US" sz="1300" kern="1200"/>
        </a:p>
      </dsp:txBody>
      <dsp:txXfrm>
        <a:off x="5955524" y="2086725"/>
        <a:ext cx="1134314" cy="1391150"/>
      </dsp:txXfrm>
    </dsp:sp>
    <dsp:sp modelId="{045BDC94-C244-48CF-8E22-C471EE87A08A}">
      <dsp:nvSpPr>
        <dsp:cNvPr id="0" name=""/>
        <dsp:cNvSpPr/>
      </dsp:nvSpPr>
      <dsp:spPr>
        <a:xfrm>
          <a:off x="6348787" y="1565043"/>
          <a:ext cx="347787" cy="347787"/>
        </a:xfrm>
        <a:prstGeom prst="ellipse">
          <a:avLst/>
        </a:prstGeom>
        <a:solidFill>
          <a:schemeClr val="accent5">
            <a:hueOff val="-11061660"/>
            <a:satOff val="36924"/>
            <a:lumOff val="812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4487F97-FA38-4172-9A24-D1204A26829B}">
      <dsp:nvSpPr>
        <dsp:cNvPr id="0" name=""/>
        <dsp:cNvSpPr/>
      </dsp:nvSpPr>
      <dsp:spPr>
        <a:xfrm>
          <a:off x="714655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Schedule &amp; Estimation</a:t>
          </a:r>
          <a:endParaRPr lang="en-US" sz="1300" kern="1200"/>
        </a:p>
      </dsp:txBody>
      <dsp:txXfrm>
        <a:off x="7146554" y="0"/>
        <a:ext cx="1134314" cy="1391150"/>
      </dsp:txXfrm>
    </dsp:sp>
    <dsp:sp modelId="{EBB2E744-7E62-482B-8C40-20F1348FE1FD}">
      <dsp:nvSpPr>
        <dsp:cNvPr id="0" name=""/>
        <dsp:cNvSpPr/>
      </dsp:nvSpPr>
      <dsp:spPr>
        <a:xfrm>
          <a:off x="7539817" y="1565043"/>
          <a:ext cx="347787" cy="347787"/>
        </a:xfrm>
        <a:prstGeom prst="ellipse">
          <a:avLst/>
        </a:prstGeom>
        <a:solidFill>
          <a:schemeClr val="accent5">
            <a:hueOff val="-13273991"/>
            <a:satOff val="44308"/>
            <a:lumOff val="97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6FD939-0FD1-4537-81C1-61B116D019FB}">
      <dsp:nvSpPr>
        <dsp:cNvPr id="0" name=""/>
        <dsp:cNvSpPr/>
      </dsp:nvSpPr>
      <dsp:spPr>
        <a:xfrm>
          <a:off x="833758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Determine Test Deliverables</a:t>
          </a:r>
          <a:endParaRPr lang="en-US" sz="1300" kern="1200"/>
        </a:p>
      </dsp:txBody>
      <dsp:txXfrm>
        <a:off x="8337584" y="2086725"/>
        <a:ext cx="1134314" cy="1391150"/>
      </dsp:txXfrm>
    </dsp:sp>
    <dsp:sp modelId="{7CBCA01F-9F9A-4B9F-ADCB-34FDFE6984C9}">
      <dsp:nvSpPr>
        <dsp:cNvPr id="0" name=""/>
        <dsp:cNvSpPr/>
      </dsp:nvSpPr>
      <dsp:spPr>
        <a:xfrm>
          <a:off x="8730847" y="1565043"/>
          <a:ext cx="347787" cy="347787"/>
        </a:xfrm>
        <a:prstGeom prst="ellipse">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2F0-0BCC-423F-9AE9-9DCF3E410533}">
      <dsp:nvSpPr>
        <dsp:cNvPr id="0" name=""/>
        <dsp:cNvSpPr/>
      </dsp:nvSpPr>
      <dsp:spPr>
        <a:xfrm>
          <a:off x="0" y="1043362"/>
          <a:ext cx="10524749" cy="139115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51E0-05BD-4E19-BCA2-39FDE699B422}">
      <dsp:nvSpPr>
        <dsp:cNvPr id="0" name=""/>
        <dsp:cNvSpPr/>
      </dsp:nvSpPr>
      <dsp:spPr>
        <a:xfrm>
          <a:off x="37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dirty="0"/>
            <a:t>Analyze the product</a:t>
          </a:r>
          <a:endParaRPr lang="en-US" sz="1300" kern="1200" dirty="0"/>
        </a:p>
      </dsp:txBody>
      <dsp:txXfrm>
        <a:off x="375" y="0"/>
        <a:ext cx="1134314" cy="1391150"/>
      </dsp:txXfrm>
    </dsp:sp>
    <dsp:sp modelId="{E266CDFF-B626-4F6B-A2C5-357C59290EC1}">
      <dsp:nvSpPr>
        <dsp:cNvPr id="0" name=""/>
        <dsp:cNvSpPr/>
      </dsp:nvSpPr>
      <dsp:spPr>
        <a:xfrm>
          <a:off x="393639" y="1565043"/>
          <a:ext cx="347787" cy="347787"/>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67E63F-4562-49B9-948B-C85CAE9ED955}">
      <dsp:nvSpPr>
        <dsp:cNvPr id="0" name=""/>
        <dsp:cNvSpPr/>
      </dsp:nvSpPr>
      <dsp:spPr>
        <a:xfrm>
          <a:off x="119140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Design the Test Strategy</a:t>
          </a:r>
          <a:endParaRPr lang="en-US" sz="1300" kern="1200" dirty="0"/>
        </a:p>
      </dsp:txBody>
      <dsp:txXfrm>
        <a:off x="1191405" y="2086725"/>
        <a:ext cx="1134314" cy="1391150"/>
      </dsp:txXfrm>
    </dsp:sp>
    <dsp:sp modelId="{6F7C0894-862A-4345-A25B-26A7AEA5B595}">
      <dsp:nvSpPr>
        <dsp:cNvPr id="0" name=""/>
        <dsp:cNvSpPr/>
      </dsp:nvSpPr>
      <dsp:spPr>
        <a:xfrm>
          <a:off x="1584668" y="1565043"/>
          <a:ext cx="347787" cy="347787"/>
        </a:xfrm>
        <a:prstGeom prst="ellipse">
          <a:avLst/>
        </a:prstGeom>
        <a:solidFill>
          <a:schemeClr val="accent5">
            <a:hueOff val="-2212332"/>
            <a:satOff val="7385"/>
            <a:lumOff val="162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4CD6EC2-5DE8-4DBC-B86A-01ACA3C9FA94}">
      <dsp:nvSpPr>
        <dsp:cNvPr id="0" name=""/>
        <dsp:cNvSpPr/>
      </dsp:nvSpPr>
      <dsp:spPr>
        <a:xfrm>
          <a:off x="238243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Define the Test Objectives</a:t>
          </a:r>
          <a:endParaRPr lang="en-US" sz="1300" kern="1200"/>
        </a:p>
      </dsp:txBody>
      <dsp:txXfrm>
        <a:off x="2382435" y="0"/>
        <a:ext cx="1134314" cy="1391150"/>
      </dsp:txXfrm>
    </dsp:sp>
    <dsp:sp modelId="{A981A07B-9CB2-46BA-8B4E-E962D79AB5CB}">
      <dsp:nvSpPr>
        <dsp:cNvPr id="0" name=""/>
        <dsp:cNvSpPr/>
      </dsp:nvSpPr>
      <dsp:spPr>
        <a:xfrm>
          <a:off x="2775698" y="1565043"/>
          <a:ext cx="347787" cy="347787"/>
        </a:xfrm>
        <a:prstGeom prst="ellipse">
          <a:avLst/>
        </a:prstGeom>
        <a:solidFill>
          <a:schemeClr val="accent5">
            <a:hueOff val="-4424664"/>
            <a:satOff val="14769"/>
            <a:lumOff val="324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7E5F3C-BD1E-4A8E-8C9B-7B3451616621}">
      <dsp:nvSpPr>
        <dsp:cNvPr id="0" name=""/>
        <dsp:cNvSpPr/>
      </dsp:nvSpPr>
      <dsp:spPr>
        <a:xfrm>
          <a:off x="357346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Define Test Criteria</a:t>
          </a:r>
          <a:endParaRPr lang="en-US" sz="1300" kern="1200" dirty="0"/>
        </a:p>
      </dsp:txBody>
      <dsp:txXfrm>
        <a:off x="3573465" y="2086725"/>
        <a:ext cx="1134314" cy="1391150"/>
      </dsp:txXfrm>
    </dsp:sp>
    <dsp:sp modelId="{5FE81A5E-4BB6-4E7D-BA7B-2EBD2B48EBB1}">
      <dsp:nvSpPr>
        <dsp:cNvPr id="0" name=""/>
        <dsp:cNvSpPr/>
      </dsp:nvSpPr>
      <dsp:spPr>
        <a:xfrm>
          <a:off x="3966728" y="1565043"/>
          <a:ext cx="347787" cy="347787"/>
        </a:xfrm>
        <a:prstGeom prst="ellipse">
          <a:avLst/>
        </a:prstGeom>
        <a:solidFill>
          <a:schemeClr val="accent5">
            <a:hueOff val="-6636996"/>
            <a:satOff val="22154"/>
            <a:lumOff val="48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2B0A4-2E50-4342-B73C-DC4408245CB1}">
      <dsp:nvSpPr>
        <dsp:cNvPr id="0" name=""/>
        <dsp:cNvSpPr/>
      </dsp:nvSpPr>
      <dsp:spPr>
        <a:xfrm>
          <a:off x="476449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Resource Planning</a:t>
          </a:r>
          <a:endParaRPr lang="en-US" sz="1300" kern="1200"/>
        </a:p>
      </dsp:txBody>
      <dsp:txXfrm>
        <a:off x="4764494" y="0"/>
        <a:ext cx="1134314" cy="1391150"/>
      </dsp:txXfrm>
    </dsp:sp>
    <dsp:sp modelId="{464B9249-3030-42F4-A403-7B3184027DEF}">
      <dsp:nvSpPr>
        <dsp:cNvPr id="0" name=""/>
        <dsp:cNvSpPr/>
      </dsp:nvSpPr>
      <dsp:spPr>
        <a:xfrm>
          <a:off x="5157758" y="1565043"/>
          <a:ext cx="347787" cy="347787"/>
        </a:xfrm>
        <a:prstGeom prst="ellipse">
          <a:avLst/>
        </a:prstGeom>
        <a:solidFill>
          <a:schemeClr val="accent5">
            <a:hueOff val="-8849328"/>
            <a:satOff val="29539"/>
            <a:lumOff val="649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741BC-3190-45FD-BFBA-BD83ADB1D13E}">
      <dsp:nvSpPr>
        <dsp:cNvPr id="0" name=""/>
        <dsp:cNvSpPr/>
      </dsp:nvSpPr>
      <dsp:spPr>
        <a:xfrm>
          <a:off x="595552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Plan Test Environment</a:t>
          </a:r>
          <a:endParaRPr lang="en-US" sz="1300" kern="1200"/>
        </a:p>
      </dsp:txBody>
      <dsp:txXfrm>
        <a:off x="5955524" y="2086725"/>
        <a:ext cx="1134314" cy="1391150"/>
      </dsp:txXfrm>
    </dsp:sp>
    <dsp:sp modelId="{045BDC94-C244-48CF-8E22-C471EE87A08A}">
      <dsp:nvSpPr>
        <dsp:cNvPr id="0" name=""/>
        <dsp:cNvSpPr/>
      </dsp:nvSpPr>
      <dsp:spPr>
        <a:xfrm>
          <a:off x="6348787" y="1565043"/>
          <a:ext cx="347787" cy="347787"/>
        </a:xfrm>
        <a:prstGeom prst="ellipse">
          <a:avLst/>
        </a:prstGeom>
        <a:solidFill>
          <a:schemeClr val="accent5">
            <a:hueOff val="-11061660"/>
            <a:satOff val="36924"/>
            <a:lumOff val="812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4487F97-FA38-4172-9A24-D1204A26829B}">
      <dsp:nvSpPr>
        <dsp:cNvPr id="0" name=""/>
        <dsp:cNvSpPr/>
      </dsp:nvSpPr>
      <dsp:spPr>
        <a:xfrm>
          <a:off x="714655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Schedule &amp; Estimation</a:t>
          </a:r>
          <a:endParaRPr lang="en-US" sz="1300" kern="1200"/>
        </a:p>
      </dsp:txBody>
      <dsp:txXfrm>
        <a:off x="7146554" y="0"/>
        <a:ext cx="1134314" cy="1391150"/>
      </dsp:txXfrm>
    </dsp:sp>
    <dsp:sp modelId="{EBB2E744-7E62-482B-8C40-20F1348FE1FD}">
      <dsp:nvSpPr>
        <dsp:cNvPr id="0" name=""/>
        <dsp:cNvSpPr/>
      </dsp:nvSpPr>
      <dsp:spPr>
        <a:xfrm>
          <a:off x="7539817" y="1565043"/>
          <a:ext cx="347787" cy="347787"/>
        </a:xfrm>
        <a:prstGeom prst="ellipse">
          <a:avLst/>
        </a:prstGeom>
        <a:solidFill>
          <a:schemeClr val="accent5">
            <a:hueOff val="-13273991"/>
            <a:satOff val="44308"/>
            <a:lumOff val="97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6FD939-0FD1-4537-81C1-61B116D019FB}">
      <dsp:nvSpPr>
        <dsp:cNvPr id="0" name=""/>
        <dsp:cNvSpPr/>
      </dsp:nvSpPr>
      <dsp:spPr>
        <a:xfrm>
          <a:off x="833758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Determine Test Deliverables</a:t>
          </a:r>
          <a:endParaRPr lang="en-US" sz="1300" kern="1200"/>
        </a:p>
      </dsp:txBody>
      <dsp:txXfrm>
        <a:off x="8337584" y="2086725"/>
        <a:ext cx="1134314" cy="1391150"/>
      </dsp:txXfrm>
    </dsp:sp>
    <dsp:sp modelId="{7CBCA01F-9F9A-4B9F-ADCB-34FDFE6984C9}">
      <dsp:nvSpPr>
        <dsp:cNvPr id="0" name=""/>
        <dsp:cNvSpPr/>
      </dsp:nvSpPr>
      <dsp:spPr>
        <a:xfrm>
          <a:off x="8730847" y="1565043"/>
          <a:ext cx="347787" cy="347787"/>
        </a:xfrm>
        <a:prstGeom prst="ellipse">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2F0-0BCC-423F-9AE9-9DCF3E410533}">
      <dsp:nvSpPr>
        <dsp:cNvPr id="0" name=""/>
        <dsp:cNvSpPr/>
      </dsp:nvSpPr>
      <dsp:spPr>
        <a:xfrm>
          <a:off x="0" y="1043362"/>
          <a:ext cx="10524749" cy="139115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51E0-05BD-4E19-BCA2-39FDE699B422}">
      <dsp:nvSpPr>
        <dsp:cNvPr id="0" name=""/>
        <dsp:cNvSpPr/>
      </dsp:nvSpPr>
      <dsp:spPr>
        <a:xfrm>
          <a:off x="37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dirty="0"/>
            <a:t>Analyze the product</a:t>
          </a:r>
          <a:endParaRPr lang="en-US" sz="1300" kern="1200" dirty="0"/>
        </a:p>
      </dsp:txBody>
      <dsp:txXfrm>
        <a:off x="375" y="0"/>
        <a:ext cx="1134314" cy="1391150"/>
      </dsp:txXfrm>
    </dsp:sp>
    <dsp:sp modelId="{E266CDFF-B626-4F6B-A2C5-357C59290EC1}">
      <dsp:nvSpPr>
        <dsp:cNvPr id="0" name=""/>
        <dsp:cNvSpPr/>
      </dsp:nvSpPr>
      <dsp:spPr>
        <a:xfrm>
          <a:off x="393639" y="1565043"/>
          <a:ext cx="347787" cy="347787"/>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67E63F-4562-49B9-948B-C85CAE9ED955}">
      <dsp:nvSpPr>
        <dsp:cNvPr id="0" name=""/>
        <dsp:cNvSpPr/>
      </dsp:nvSpPr>
      <dsp:spPr>
        <a:xfrm>
          <a:off x="119140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Design the Test Strategy</a:t>
          </a:r>
          <a:endParaRPr lang="en-US" sz="1300" kern="1200"/>
        </a:p>
      </dsp:txBody>
      <dsp:txXfrm>
        <a:off x="1191405" y="2086725"/>
        <a:ext cx="1134314" cy="1391150"/>
      </dsp:txXfrm>
    </dsp:sp>
    <dsp:sp modelId="{6F7C0894-862A-4345-A25B-26A7AEA5B595}">
      <dsp:nvSpPr>
        <dsp:cNvPr id="0" name=""/>
        <dsp:cNvSpPr/>
      </dsp:nvSpPr>
      <dsp:spPr>
        <a:xfrm>
          <a:off x="1584668" y="1565043"/>
          <a:ext cx="347787" cy="347787"/>
        </a:xfrm>
        <a:prstGeom prst="ellipse">
          <a:avLst/>
        </a:prstGeom>
        <a:solidFill>
          <a:schemeClr val="accent5">
            <a:hueOff val="-2212332"/>
            <a:satOff val="7385"/>
            <a:lumOff val="162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4CD6EC2-5DE8-4DBC-B86A-01ACA3C9FA94}">
      <dsp:nvSpPr>
        <dsp:cNvPr id="0" name=""/>
        <dsp:cNvSpPr/>
      </dsp:nvSpPr>
      <dsp:spPr>
        <a:xfrm>
          <a:off x="238243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Define the Test Objectives</a:t>
          </a:r>
          <a:endParaRPr lang="en-US" sz="1300" kern="1200"/>
        </a:p>
      </dsp:txBody>
      <dsp:txXfrm>
        <a:off x="2382435" y="0"/>
        <a:ext cx="1134314" cy="1391150"/>
      </dsp:txXfrm>
    </dsp:sp>
    <dsp:sp modelId="{A981A07B-9CB2-46BA-8B4E-E962D79AB5CB}">
      <dsp:nvSpPr>
        <dsp:cNvPr id="0" name=""/>
        <dsp:cNvSpPr/>
      </dsp:nvSpPr>
      <dsp:spPr>
        <a:xfrm>
          <a:off x="2775698" y="1565043"/>
          <a:ext cx="347787" cy="347787"/>
        </a:xfrm>
        <a:prstGeom prst="ellipse">
          <a:avLst/>
        </a:prstGeom>
        <a:solidFill>
          <a:schemeClr val="accent5">
            <a:hueOff val="-4424664"/>
            <a:satOff val="14769"/>
            <a:lumOff val="324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7E5F3C-BD1E-4A8E-8C9B-7B3451616621}">
      <dsp:nvSpPr>
        <dsp:cNvPr id="0" name=""/>
        <dsp:cNvSpPr/>
      </dsp:nvSpPr>
      <dsp:spPr>
        <a:xfrm>
          <a:off x="357346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Define Test Criteria</a:t>
          </a:r>
          <a:endParaRPr lang="en-US" sz="1300" kern="1200" dirty="0"/>
        </a:p>
      </dsp:txBody>
      <dsp:txXfrm>
        <a:off x="3573465" y="2086725"/>
        <a:ext cx="1134314" cy="1391150"/>
      </dsp:txXfrm>
    </dsp:sp>
    <dsp:sp modelId="{5FE81A5E-4BB6-4E7D-BA7B-2EBD2B48EBB1}">
      <dsp:nvSpPr>
        <dsp:cNvPr id="0" name=""/>
        <dsp:cNvSpPr/>
      </dsp:nvSpPr>
      <dsp:spPr>
        <a:xfrm>
          <a:off x="3966728" y="1565043"/>
          <a:ext cx="347787" cy="347787"/>
        </a:xfrm>
        <a:prstGeom prst="ellipse">
          <a:avLst/>
        </a:prstGeom>
        <a:solidFill>
          <a:schemeClr val="accent5">
            <a:hueOff val="-6636996"/>
            <a:satOff val="22154"/>
            <a:lumOff val="48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2B0A4-2E50-4342-B73C-DC4408245CB1}">
      <dsp:nvSpPr>
        <dsp:cNvPr id="0" name=""/>
        <dsp:cNvSpPr/>
      </dsp:nvSpPr>
      <dsp:spPr>
        <a:xfrm>
          <a:off x="476449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Resource Planning</a:t>
          </a:r>
          <a:endParaRPr lang="en-US" sz="1300" kern="1200"/>
        </a:p>
      </dsp:txBody>
      <dsp:txXfrm>
        <a:off x="4764494" y="0"/>
        <a:ext cx="1134314" cy="1391150"/>
      </dsp:txXfrm>
    </dsp:sp>
    <dsp:sp modelId="{464B9249-3030-42F4-A403-7B3184027DEF}">
      <dsp:nvSpPr>
        <dsp:cNvPr id="0" name=""/>
        <dsp:cNvSpPr/>
      </dsp:nvSpPr>
      <dsp:spPr>
        <a:xfrm>
          <a:off x="5157758" y="1565043"/>
          <a:ext cx="347787" cy="347787"/>
        </a:xfrm>
        <a:prstGeom prst="ellipse">
          <a:avLst/>
        </a:prstGeom>
        <a:solidFill>
          <a:schemeClr val="accent5">
            <a:hueOff val="-8849328"/>
            <a:satOff val="29539"/>
            <a:lumOff val="649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741BC-3190-45FD-BFBA-BD83ADB1D13E}">
      <dsp:nvSpPr>
        <dsp:cNvPr id="0" name=""/>
        <dsp:cNvSpPr/>
      </dsp:nvSpPr>
      <dsp:spPr>
        <a:xfrm>
          <a:off x="595552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Plan Test Environment</a:t>
          </a:r>
          <a:endParaRPr lang="en-US" sz="1300" kern="1200"/>
        </a:p>
      </dsp:txBody>
      <dsp:txXfrm>
        <a:off x="5955524" y="2086725"/>
        <a:ext cx="1134314" cy="1391150"/>
      </dsp:txXfrm>
    </dsp:sp>
    <dsp:sp modelId="{045BDC94-C244-48CF-8E22-C471EE87A08A}">
      <dsp:nvSpPr>
        <dsp:cNvPr id="0" name=""/>
        <dsp:cNvSpPr/>
      </dsp:nvSpPr>
      <dsp:spPr>
        <a:xfrm>
          <a:off x="6348787" y="1565043"/>
          <a:ext cx="347787" cy="347787"/>
        </a:xfrm>
        <a:prstGeom prst="ellipse">
          <a:avLst/>
        </a:prstGeom>
        <a:solidFill>
          <a:schemeClr val="accent5">
            <a:hueOff val="-11061660"/>
            <a:satOff val="36924"/>
            <a:lumOff val="812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4487F97-FA38-4172-9A24-D1204A26829B}">
      <dsp:nvSpPr>
        <dsp:cNvPr id="0" name=""/>
        <dsp:cNvSpPr/>
      </dsp:nvSpPr>
      <dsp:spPr>
        <a:xfrm>
          <a:off x="714655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Schedule &amp; Estimation</a:t>
          </a:r>
          <a:endParaRPr lang="en-US" sz="1300" kern="1200"/>
        </a:p>
      </dsp:txBody>
      <dsp:txXfrm>
        <a:off x="7146554" y="0"/>
        <a:ext cx="1134314" cy="1391150"/>
      </dsp:txXfrm>
    </dsp:sp>
    <dsp:sp modelId="{EBB2E744-7E62-482B-8C40-20F1348FE1FD}">
      <dsp:nvSpPr>
        <dsp:cNvPr id="0" name=""/>
        <dsp:cNvSpPr/>
      </dsp:nvSpPr>
      <dsp:spPr>
        <a:xfrm>
          <a:off x="7539817" y="1565043"/>
          <a:ext cx="347787" cy="347787"/>
        </a:xfrm>
        <a:prstGeom prst="ellipse">
          <a:avLst/>
        </a:prstGeom>
        <a:solidFill>
          <a:schemeClr val="accent5">
            <a:hueOff val="-13273991"/>
            <a:satOff val="44308"/>
            <a:lumOff val="97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6FD939-0FD1-4537-81C1-61B116D019FB}">
      <dsp:nvSpPr>
        <dsp:cNvPr id="0" name=""/>
        <dsp:cNvSpPr/>
      </dsp:nvSpPr>
      <dsp:spPr>
        <a:xfrm>
          <a:off x="833758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Determine Test Deliverables</a:t>
          </a:r>
          <a:endParaRPr lang="en-US" sz="1300" kern="1200"/>
        </a:p>
      </dsp:txBody>
      <dsp:txXfrm>
        <a:off x="8337584" y="2086725"/>
        <a:ext cx="1134314" cy="1391150"/>
      </dsp:txXfrm>
    </dsp:sp>
    <dsp:sp modelId="{7CBCA01F-9F9A-4B9F-ADCB-34FDFE6984C9}">
      <dsp:nvSpPr>
        <dsp:cNvPr id="0" name=""/>
        <dsp:cNvSpPr/>
      </dsp:nvSpPr>
      <dsp:spPr>
        <a:xfrm>
          <a:off x="8730847" y="1565043"/>
          <a:ext cx="347787" cy="347787"/>
        </a:xfrm>
        <a:prstGeom prst="ellipse">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2F0-0BCC-423F-9AE9-9DCF3E410533}">
      <dsp:nvSpPr>
        <dsp:cNvPr id="0" name=""/>
        <dsp:cNvSpPr/>
      </dsp:nvSpPr>
      <dsp:spPr>
        <a:xfrm>
          <a:off x="0" y="1043362"/>
          <a:ext cx="10524749" cy="139115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51E0-05BD-4E19-BCA2-39FDE699B422}">
      <dsp:nvSpPr>
        <dsp:cNvPr id="0" name=""/>
        <dsp:cNvSpPr/>
      </dsp:nvSpPr>
      <dsp:spPr>
        <a:xfrm>
          <a:off x="37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dirty="0"/>
            <a:t>Analyze the product</a:t>
          </a:r>
          <a:endParaRPr lang="en-US" sz="1300" kern="1200" dirty="0"/>
        </a:p>
      </dsp:txBody>
      <dsp:txXfrm>
        <a:off x="375" y="0"/>
        <a:ext cx="1134314" cy="1391150"/>
      </dsp:txXfrm>
    </dsp:sp>
    <dsp:sp modelId="{E266CDFF-B626-4F6B-A2C5-357C59290EC1}">
      <dsp:nvSpPr>
        <dsp:cNvPr id="0" name=""/>
        <dsp:cNvSpPr/>
      </dsp:nvSpPr>
      <dsp:spPr>
        <a:xfrm>
          <a:off x="393639" y="1565043"/>
          <a:ext cx="347787" cy="347787"/>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67E63F-4562-49B9-948B-C85CAE9ED955}">
      <dsp:nvSpPr>
        <dsp:cNvPr id="0" name=""/>
        <dsp:cNvSpPr/>
      </dsp:nvSpPr>
      <dsp:spPr>
        <a:xfrm>
          <a:off x="119140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Design the Test Strategy</a:t>
          </a:r>
          <a:endParaRPr lang="en-US" sz="1300" kern="1200"/>
        </a:p>
      </dsp:txBody>
      <dsp:txXfrm>
        <a:off x="1191405" y="2086725"/>
        <a:ext cx="1134314" cy="1391150"/>
      </dsp:txXfrm>
    </dsp:sp>
    <dsp:sp modelId="{6F7C0894-862A-4345-A25B-26A7AEA5B595}">
      <dsp:nvSpPr>
        <dsp:cNvPr id="0" name=""/>
        <dsp:cNvSpPr/>
      </dsp:nvSpPr>
      <dsp:spPr>
        <a:xfrm>
          <a:off x="1584668" y="1565043"/>
          <a:ext cx="347787" cy="347787"/>
        </a:xfrm>
        <a:prstGeom prst="ellipse">
          <a:avLst/>
        </a:prstGeom>
        <a:solidFill>
          <a:schemeClr val="accent5">
            <a:hueOff val="-2212332"/>
            <a:satOff val="7385"/>
            <a:lumOff val="162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4CD6EC2-5DE8-4DBC-B86A-01ACA3C9FA94}">
      <dsp:nvSpPr>
        <dsp:cNvPr id="0" name=""/>
        <dsp:cNvSpPr/>
      </dsp:nvSpPr>
      <dsp:spPr>
        <a:xfrm>
          <a:off x="238243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Define the Test Objectives</a:t>
          </a:r>
          <a:endParaRPr lang="en-US" sz="1300" kern="1200"/>
        </a:p>
      </dsp:txBody>
      <dsp:txXfrm>
        <a:off x="2382435" y="0"/>
        <a:ext cx="1134314" cy="1391150"/>
      </dsp:txXfrm>
    </dsp:sp>
    <dsp:sp modelId="{A981A07B-9CB2-46BA-8B4E-E962D79AB5CB}">
      <dsp:nvSpPr>
        <dsp:cNvPr id="0" name=""/>
        <dsp:cNvSpPr/>
      </dsp:nvSpPr>
      <dsp:spPr>
        <a:xfrm>
          <a:off x="2775698" y="1565043"/>
          <a:ext cx="347787" cy="347787"/>
        </a:xfrm>
        <a:prstGeom prst="ellipse">
          <a:avLst/>
        </a:prstGeom>
        <a:solidFill>
          <a:schemeClr val="accent5">
            <a:hueOff val="-4424664"/>
            <a:satOff val="14769"/>
            <a:lumOff val="324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7E5F3C-BD1E-4A8E-8C9B-7B3451616621}">
      <dsp:nvSpPr>
        <dsp:cNvPr id="0" name=""/>
        <dsp:cNvSpPr/>
      </dsp:nvSpPr>
      <dsp:spPr>
        <a:xfrm>
          <a:off x="357346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Define Test Criteria</a:t>
          </a:r>
          <a:endParaRPr lang="en-US" sz="1300" kern="1200" dirty="0"/>
        </a:p>
      </dsp:txBody>
      <dsp:txXfrm>
        <a:off x="3573465" y="2086725"/>
        <a:ext cx="1134314" cy="1391150"/>
      </dsp:txXfrm>
    </dsp:sp>
    <dsp:sp modelId="{5FE81A5E-4BB6-4E7D-BA7B-2EBD2B48EBB1}">
      <dsp:nvSpPr>
        <dsp:cNvPr id="0" name=""/>
        <dsp:cNvSpPr/>
      </dsp:nvSpPr>
      <dsp:spPr>
        <a:xfrm>
          <a:off x="3966728" y="1565043"/>
          <a:ext cx="347787" cy="347787"/>
        </a:xfrm>
        <a:prstGeom prst="ellipse">
          <a:avLst/>
        </a:prstGeom>
        <a:solidFill>
          <a:schemeClr val="accent5">
            <a:hueOff val="-6636996"/>
            <a:satOff val="22154"/>
            <a:lumOff val="48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2B0A4-2E50-4342-B73C-DC4408245CB1}">
      <dsp:nvSpPr>
        <dsp:cNvPr id="0" name=""/>
        <dsp:cNvSpPr/>
      </dsp:nvSpPr>
      <dsp:spPr>
        <a:xfrm>
          <a:off x="476449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Resource Planning</a:t>
          </a:r>
          <a:endParaRPr lang="en-US" sz="1300" kern="1200"/>
        </a:p>
      </dsp:txBody>
      <dsp:txXfrm>
        <a:off x="4764494" y="0"/>
        <a:ext cx="1134314" cy="1391150"/>
      </dsp:txXfrm>
    </dsp:sp>
    <dsp:sp modelId="{464B9249-3030-42F4-A403-7B3184027DEF}">
      <dsp:nvSpPr>
        <dsp:cNvPr id="0" name=""/>
        <dsp:cNvSpPr/>
      </dsp:nvSpPr>
      <dsp:spPr>
        <a:xfrm>
          <a:off x="5157758" y="1565043"/>
          <a:ext cx="347787" cy="347787"/>
        </a:xfrm>
        <a:prstGeom prst="ellipse">
          <a:avLst/>
        </a:prstGeom>
        <a:solidFill>
          <a:schemeClr val="accent5">
            <a:hueOff val="-8849328"/>
            <a:satOff val="29539"/>
            <a:lumOff val="649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741BC-3190-45FD-BFBA-BD83ADB1D13E}">
      <dsp:nvSpPr>
        <dsp:cNvPr id="0" name=""/>
        <dsp:cNvSpPr/>
      </dsp:nvSpPr>
      <dsp:spPr>
        <a:xfrm>
          <a:off x="595552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Plan Test Environment</a:t>
          </a:r>
          <a:endParaRPr lang="en-US" sz="1300" kern="1200"/>
        </a:p>
      </dsp:txBody>
      <dsp:txXfrm>
        <a:off x="5955524" y="2086725"/>
        <a:ext cx="1134314" cy="1391150"/>
      </dsp:txXfrm>
    </dsp:sp>
    <dsp:sp modelId="{045BDC94-C244-48CF-8E22-C471EE87A08A}">
      <dsp:nvSpPr>
        <dsp:cNvPr id="0" name=""/>
        <dsp:cNvSpPr/>
      </dsp:nvSpPr>
      <dsp:spPr>
        <a:xfrm>
          <a:off x="6348787" y="1565043"/>
          <a:ext cx="347787" cy="347787"/>
        </a:xfrm>
        <a:prstGeom prst="ellipse">
          <a:avLst/>
        </a:prstGeom>
        <a:solidFill>
          <a:schemeClr val="accent5">
            <a:hueOff val="-11061660"/>
            <a:satOff val="36924"/>
            <a:lumOff val="812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4487F97-FA38-4172-9A24-D1204A26829B}">
      <dsp:nvSpPr>
        <dsp:cNvPr id="0" name=""/>
        <dsp:cNvSpPr/>
      </dsp:nvSpPr>
      <dsp:spPr>
        <a:xfrm>
          <a:off x="714655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Schedule &amp; Estimation</a:t>
          </a:r>
          <a:endParaRPr lang="en-US" sz="1300" kern="1200"/>
        </a:p>
      </dsp:txBody>
      <dsp:txXfrm>
        <a:off x="7146554" y="0"/>
        <a:ext cx="1134314" cy="1391150"/>
      </dsp:txXfrm>
    </dsp:sp>
    <dsp:sp modelId="{EBB2E744-7E62-482B-8C40-20F1348FE1FD}">
      <dsp:nvSpPr>
        <dsp:cNvPr id="0" name=""/>
        <dsp:cNvSpPr/>
      </dsp:nvSpPr>
      <dsp:spPr>
        <a:xfrm>
          <a:off x="7539817" y="1565043"/>
          <a:ext cx="347787" cy="347787"/>
        </a:xfrm>
        <a:prstGeom prst="ellipse">
          <a:avLst/>
        </a:prstGeom>
        <a:solidFill>
          <a:schemeClr val="accent5">
            <a:hueOff val="-13273991"/>
            <a:satOff val="44308"/>
            <a:lumOff val="97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6FD939-0FD1-4537-81C1-61B116D019FB}">
      <dsp:nvSpPr>
        <dsp:cNvPr id="0" name=""/>
        <dsp:cNvSpPr/>
      </dsp:nvSpPr>
      <dsp:spPr>
        <a:xfrm>
          <a:off x="833758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Determine Test Deliverables</a:t>
          </a:r>
          <a:endParaRPr lang="en-US" sz="1300" kern="1200"/>
        </a:p>
      </dsp:txBody>
      <dsp:txXfrm>
        <a:off x="8337584" y="2086725"/>
        <a:ext cx="1134314" cy="1391150"/>
      </dsp:txXfrm>
    </dsp:sp>
    <dsp:sp modelId="{7CBCA01F-9F9A-4B9F-ADCB-34FDFE6984C9}">
      <dsp:nvSpPr>
        <dsp:cNvPr id="0" name=""/>
        <dsp:cNvSpPr/>
      </dsp:nvSpPr>
      <dsp:spPr>
        <a:xfrm>
          <a:off x="8730847" y="1565043"/>
          <a:ext cx="347787" cy="347787"/>
        </a:xfrm>
        <a:prstGeom prst="ellipse">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2F0-0BCC-423F-9AE9-9DCF3E410533}">
      <dsp:nvSpPr>
        <dsp:cNvPr id="0" name=""/>
        <dsp:cNvSpPr/>
      </dsp:nvSpPr>
      <dsp:spPr>
        <a:xfrm>
          <a:off x="0" y="1043362"/>
          <a:ext cx="10524749" cy="139115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51E0-05BD-4E19-BCA2-39FDE699B422}">
      <dsp:nvSpPr>
        <dsp:cNvPr id="0" name=""/>
        <dsp:cNvSpPr/>
      </dsp:nvSpPr>
      <dsp:spPr>
        <a:xfrm>
          <a:off x="37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dirty="0"/>
            <a:t>Analyze the product</a:t>
          </a:r>
          <a:endParaRPr lang="en-US" sz="1300" kern="1200" dirty="0"/>
        </a:p>
      </dsp:txBody>
      <dsp:txXfrm>
        <a:off x="375" y="0"/>
        <a:ext cx="1134314" cy="1391150"/>
      </dsp:txXfrm>
    </dsp:sp>
    <dsp:sp modelId="{E266CDFF-B626-4F6B-A2C5-357C59290EC1}">
      <dsp:nvSpPr>
        <dsp:cNvPr id="0" name=""/>
        <dsp:cNvSpPr/>
      </dsp:nvSpPr>
      <dsp:spPr>
        <a:xfrm>
          <a:off x="393639" y="1565043"/>
          <a:ext cx="347787" cy="347787"/>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67E63F-4562-49B9-948B-C85CAE9ED955}">
      <dsp:nvSpPr>
        <dsp:cNvPr id="0" name=""/>
        <dsp:cNvSpPr/>
      </dsp:nvSpPr>
      <dsp:spPr>
        <a:xfrm>
          <a:off x="119140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Design the Test Strategy</a:t>
          </a:r>
          <a:endParaRPr lang="en-US" sz="1300" kern="1200"/>
        </a:p>
      </dsp:txBody>
      <dsp:txXfrm>
        <a:off x="1191405" y="2086725"/>
        <a:ext cx="1134314" cy="1391150"/>
      </dsp:txXfrm>
    </dsp:sp>
    <dsp:sp modelId="{6F7C0894-862A-4345-A25B-26A7AEA5B595}">
      <dsp:nvSpPr>
        <dsp:cNvPr id="0" name=""/>
        <dsp:cNvSpPr/>
      </dsp:nvSpPr>
      <dsp:spPr>
        <a:xfrm>
          <a:off x="1584668" y="1565043"/>
          <a:ext cx="347787" cy="347787"/>
        </a:xfrm>
        <a:prstGeom prst="ellipse">
          <a:avLst/>
        </a:prstGeom>
        <a:solidFill>
          <a:schemeClr val="accent5">
            <a:hueOff val="-2212332"/>
            <a:satOff val="7385"/>
            <a:lumOff val="162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4CD6EC2-5DE8-4DBC-B86A-01ACA3C9FA94}">
      <dsp:nvSpPr>
        <dsp:cNvPr id="0" name=""/>
        <dsp:cNvSpPr/>
      </dsp:nvSpPr>
      <dsp:spPr>
        <a:xfrm>
          <a:off x="238243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Define the Test Objectives</a:t>
          </a:r>
          <a:endParaRPr lang="en-US" sz="1300" kern="1200"/>
        </a:p>
      </dsp:txBody>
      <dsp:txXfrm>
        <a:off x="2382435" y="0"/>
        <a:ext cx="1134314" cy="1391150"/>
      </dsp:txXfrm>
    </dsp:sp>
    <dsp:sp modelId="{A981A07B-9CB2-46BA-8B4E-E962D79AB5CB}">
      <dsp:nvSpPr>
        <dsp:cNvPr id="0" name=""/>
        <dsp:cNvSpPr/>
      </dsp:nvSpPr>
      <dsp:spPr>
        <a:xfrm>
          <a:off x="2775698" y="1565043"/>
          <a:ext cx="347787" cy="347787"/>
        </a:xfrm>
        <a:prstGeom prst="ellipse">
          <a:avLst/>
        </a:prstGeom>
        <a:solidFill>
          <a:schemeClr val="accent5">
            <a:hueOff val="-4424664"/>
            <a:satOff val="14769"/>
            <a:lumOff val="324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7E5F3C-BD1E-4A8E-8C9B-7B3451616621}">
      <dsp:nvSpPr>
        <dsp:cNvPr id="0" name=""/>
        <dsp:cNvSpPr/>
      </dsp:nvSpPr>
      <dsp:spPr>
        <a:xfrm>
          <a:off x="357346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Define Test Criteria</a:t>
          </a:r>
          <a:endParaRPr lang="en-US" sz="1300" kern="1200" dirty="0"/>
        </a:p>
      </dsp:txBody>
      <dsp:txXfrm>
        <a:off x="3573465" y="2086725"/>
        <a:ext cx="1134314" cy="1391150"/>
      </dsp:txXfrm>
    </dsp:sp>
    <dsp:sp modelId="{5FE81A5E-4BB6-4E7D-BA7B-2EBD2B48EBB1}">
      <dsp:nvSpPr>
        <dsp:cNvPr id="0" name=""/>
        <dsp:cNvSpPr/>
      </dsp:nvSpPr>
      <dsp:spPr>
        <a:xfrm>
          <a:off x="3966728" y="1565043"/>
          <a:ext cx="347787" cy="347787"/>
        </a:xfrm>
        <a:prstGeom prst="ellipse">
          <a:avLst/>
        </a:prstGeom>
        <a:solidFill>
          <a:schemeClr val="accent5">
            <a:hueOff val="-6636996"/>
            <a:satOff val="22154"/>
            <a:lumOff val="48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2B0A4-2E50-4342-B73C-DC4408245CB1}">
      <dsp:nvSpPr>
        <dsp:cNvPr id="0" name=""/>
        <dsp:cNvSpPr/>
      </dsp:nvSpPr>
      <dsp:spPr>
        <a:xfrm>
          <a:off x="476449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Resource Planning</a:t>
          </a:r>
          <a:endParaRPr lang="en-US" sz="1300" kern="1200"/>
        </a:p>
      </dsp:txBody>
      <dsp:txXfrm>
        <a:off x="4764494" y="0"/>
        <a:ext cx="1134314" cy="1391150"/>
      </dsp:txXfrm>
    </dsp:sp>
    <dsp:sp modelId="{464B9249-3030-42F4-A403-7B3184027DEF}">
      <dsp:nvSpPr>
        <dsp:cNvPr id="0" name=""/>
        <dsp:cNvSpPr/>
      </dsp:nvSpPr>
      <dsp:spPr>
        <a:xfrm>
          <a:off x="5157758" y="1565043"/>
          <a:ext cx="347787" cy="347787"/>
        </a:xfrm>
        <a:prstGeom prst="ellipse">
          <a:avLst/>
        </a:prstGeom>
        <a:solidFill>
          <a:schemeClr val="accent5">
            <a:hueOff val="-8849328"/>
            <a:satOff val="29539"/>
            <a:lumOff val="649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741BC-3190-45FD-BFBA-BD83ADB1D13E}">
      <dsp:nvSpPr>
        <dsp:cNvPr id="0" name=""/>
        <dsp:cNvSpPr/>
      </dsp:nvSpPr>
      <dsp:spPr>
        <a:xfrm>
          <a:off x="595552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Plan Test Environment</a:t>
          </a:r>
          <a:endParaRPr lang="en-US" sz="1300" kern="1200"/>
        </a:p>
      </dsp:txBody>
      <dsp:txXfrm>
        <a:off x="5955524" y="2086725"/>
        <a:ext cx="1134314" cy="1391150"/>
      </dsp:txXfrm>
    </dsp:sp>
    <dsp:sp modelId="{045BDC94-C244-48CF-8E22-C471EE87A08A}">
      <dsp:nvSpPr>
        <dsp:cNvPr id="0" name=""/>
        <dsp:cNvSpPr/>
      </dsp:nvSpPr>
      <dsp:spPr>
        <a:xfrm>
          <a:off x="6348787" y="1565043"/>
          <a:ext cx="347787" cy="347787"/>
        </a:xfrm>
        <a:prstGeom prst="ellipse">
          <a:avLst/>
        </a:prstGeom>
        <a:solidFill>
          <a:schemeClr val="accent5">
            <a:hueOff val="-11061660"/>
            <a:satOff val="36924"/>
            <a:lumOff val="812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4487F97-FA38-4172-9A24-D1204A26829B}">
      <dsp:nvSpPr>
        <dsp:cNvPr id="0" name=""/>
        <dsp:cNvSpPr/>
      </dsp:nvSpPr>
      <dsp:spPr>
        <a:xfrm>
          <a:off x="714655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Schedule &amp; Estimation</a:t>
          </a:r>
          <a:endParaRPr lang="en-US" sz="1300" kern="1200"/>
        </a:p>
      </dsp:txBody>
      <dsp:txXfrm>
        <a:off x="7146554" y="0"/>
        <a:ext cx="1134314" cy="1391150"/>
      </dsp:txXfrm>
    </dsp:sp>
    <dsp:sp modelId="{EBB2E744-7E62-482B-8C40-20F1348FE1FD}">
      <dsp:nvSpPr>
        <dsp:cNvPr id="0" name=""/>
        <dsp:cNvSpPr/>
      </dsp:nvSpPr>
      <dsp:spPr>
        <a:xfrm>
          <a:off x="7539817" y="1565043"/>
          <a:ext cx="347787" cy="347787"/>
        </a:xfrm>
        <a:prstGeom prst="ellipse">
          <a:avLst/>
        </a:prstGeom>
        <a:solidFill>
          <a:schemeClr val="accent5">
            <a:hueOff val="-13273991"/>
            <a:satOff val="44308"/>
            <a:lumOff val="97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6FD939-0FD1-4537-81C1-61B116D019FB}">
      <dsp:nvSpPr>
        <dsp:cNvPr id="0" name=""/>
        <dsp:cNvSpPr/>
      </dsp:nvSpPr>
      <dsp:spPr>
        <a:xfrm>
          <a:off x="833758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Determine Test Deliverables</a:t>
          </a:r>
          <a:endParaRPr lang="en-US" sz="1300" kern="1200"/>
        </a:p>
      </dsp:txBody>
      <dsp:txXfrm>
        <a:off x="8337584" y="2086725"/>
        <a:ext cx="1134314" cy="1391150"/>
      </dsp:txXfrm>
    </dsp:sp>
    <dsp:sp modelId="{7CBCA01F-9F9A-4B9F-ADCB-34FDFE6984C9}">
      <dsp:nvSpPr>
        <dsp:cNvPr id="0" name=""/>
        <dsp:cNvSpPr/>
      </dsp:nvSpPr>
      <dsp:spPr>
        <a:xfrm>
          <a:off x="8730847" y="1565043"/>
          <a:ext cx="347787" cy="347787"/>
        </a:xfrm>
        <a:prstGeom prst="ellipse">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2F0-0BCC-423F-9AE9-9DCF3E410533}">
      <dsp:nvSpPr>
        <dsp:cNvPr id="0" name=""/>
        <dsp:cNvSpPr/>
      </dsp:nvSpPr>
      <dsp:spPr>
        <a:xfrm>
          <a:off x="0" y="1043362"/>
          <a:ext cx="10524749" cy="139115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51E0-05BD-4E19-BCA2-39FDE699B422}">
      <dsp:nvSpPr>
        <dsp:cNvPr id="0" name=""/>
        <dsp:cNvSpPr/>
      </dsp:nvSpPr>
      <dsp:spPr>
        <a:xfrm>
          <a:off x="37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dirty="0"/>
            <a:t>Analyze the product</a:t>
          </a:r>
          <a:endParaRPr lang="en-US" sz="1300" kern="1200" dirty="0"/>
        </a:p>
      </dsp:txBody>
      <dsp:txXfrm>
        <a:off x="375" y="0"/>
        <a:ext cx="1134314" cy="1391150"/>
      </dsp:txXfrm>
    </dsp:sp>
    <dsp:sp modelId="{E266CDFF-B626-4F6B-A2C5-357C59290EC1}">
      <dsp:nvSpPr>
        <dsp:cNvPr id="0" name=""/>
        <dsp:cNvSpPr/>
      </dsp:nvSpPr>
      <dsp:spPr>
        <a:xfrm>
          <a:off x="393639" y="1565043"/>
          <a:ext cx="347787" cy="347787"/>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67E63F-4562-49B9-948B-C85CAE9ED955}">
      <dsp:nvSpPr>
        <dsp:cNvPr id="0" name=""/>
        <dsp:cNvSpPr/>
      </dsp:nvSpPr>
      <dsp:spPr>
        <a:xfrm>
          <a:off x="119140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Design the Test Strategy</a:t>
          </a:r>
          <a:endParaRPr lang="en-US" sz="1300" kern="1200"/>
        </a:p>
      </dsp:txBody>
      <dsp:txXfrm>
        <a:off x="1191405" y="2086725"/>
        <a:ext cx="1134314" cy="1391150"/>
      </dsp:txXfrm>
    </dsp:sp>
    <dsp:sp modelId="{6F7C0894-862A-4345-A25B-26A7AEA5B595}">
      <dsp:nvSpPr>
        <dsp:cNvPr id="0" name=""/>
        <dsp:cNvSpPr/>
      </dsp:nvSpPr>
      <dsp:spPr>
        <a:xfrm>
          <a:off x="1584668" y="1565043"/>
          <a:ext cx="347787" cy="347787"/>
        </a:xfrm>
        <a:prstGeom prst="ellipse">
          <a:avLst/>
        </a:prstGeom>
        <a:solidFill>
          <a:schemeClr val="accent5">
            <a:hueOff val="-2212332"/>
            <a:satOff val="7385"/>
            <a:lumOff val="162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4CD6EC2-5DE8-4DBC-B86A-01ACA3C9FA94}">
      <dsp:nvSpPr>
        <dsp:cNvPr id="0" name=""/>
        <dsp:cNvSpPr/>
      </dsp:nvSpPr>
      <dsp:spPr>
        <a:xfrm>
          <a:off x="238243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Define the Test Objectives</a:t>
          </a:r>
          <a:endParaRPr lang="en-US" sz="1300" kern="1200"/>
        </a:p>
      </dsp:txBody>
      <dsp:txXfrm>
        <a:off x="2382435" y="0"/>
        <a:ext cx="1134314" cy="1391150"/>
      </dsp:txXfrm>
    </dsp:sp>
    <dsp:sp modelId="{A981A07B-9CB2-46BA-8B4E-E962D79AB5CB}">
      <dsp:nvSpPr>
        <dsp:cNvPr id="0" name=""/>
        <dsp:cNvSpPr/>
      </dsp:nvSpPr>
      <dsp:spPr>
        <a:xfrm>
          <a:off x="2775698" y="1565043"/>
          <a:ext cx="347787" cy="347787"/>
        </a:xfrm>
        <a:prstGeom prst="ellipse">
          <a:avLst/>
        </a:prstGeom>
        <a:solidFill>
          <a:schemeClr val="accent5">
            <a:hueOff val="-4424664"/>
            <a:satOff val="14769"/>
            <a:lumOff val="324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7E5F3C-BD1E-4A8E-8C9B-7B3451616621}">
      <dsp:nvSpPr>
        <dsp:cNvPr id="0" name=""/>
        <dsp:cNvSpPr/>
      </dsp:nvSpPr>
      <dsp:spPr>
        <a:xfrm>
          <a:off x="357346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Define Test Criteria</a:t>
          </a:r>
          <a:endParaRPr lang="en-US" sz="1300" kern="1200" dirty="0"/>
        </a:p>
      </dsp:txBody>
      <dsp:txXfrm>
        <a:off x="3573465" y="2086725"/>
        <a:ext cx="1134314" cy="1391150"/>
      </dsp:txXfrm>
    </dsp:sp>
    <dsp:sp modelId="{5FE81A5E-4BB6-4E7D-BA7B-2EBD2B48EBB1}">
      <dsp:nvSpPr>
        <dsp:cNvPr id="0" name=""/>
        <dsp:cNvSpPr/>
      </dsp:nvSpPr>
      <dsp:spPr>
        <a:xfrm>
          <a:off x="3966728" y="1565043"/>
          <a:ext cx="347787" cy="347787"/>
        </a:xfrm>
        <a:prstGeom prst="ellipse">
          <a:avLst/>
        </a:prstGeom>
        <a:solidFill>
          <a:schemeClr val="accent5">
            <a:hueOff val="-6636996"/>
            <a:satOff val="22154"/>
            <a:lumOff val="48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2B0A4-2E50-4342-B73C-DC4408245CB1}">
      <dsp:nvSpPr>
        <dsp:cNvPr id="0" name=""/>
        <dsp:cNvSpPr/>
      </dsp:nvSpPr>
      <dsp:spPr>
        <a:xfrm>
          <a:off x="476449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Resource Planning</a:t>
          </a:r>
          <a:endParaRPr lang="en-US" sz="1300" kern="1200"/>
        </a:p>
      </dsp:txBody>
      <dsp:txXfrm>
        <a:off x="4764494" y="0"/>
        <a:ext cx="1134314" cy="1391150"/>
      </dsp:txXfrm>
    </dsp:sp>
    <dsp:sp modelId="{464B9249-3030-42F4-A403-7B3184027DEF}">
      <dsp:nvSpPr>
        <dsp:cNvPr id="0" name=""/>
        <dsp:cNvSpPr/>
      </dsp:nvSpPr>
      <dsp:spPr>
        <a:xfrm>
          <a:off x="5157758" y="1565043"/>
          <a:ext cx="347787" cy="347787"/>
        </a:xfrm>
        <a:prstGeom prst="ellipse">
          <a:avLst/>
        </a:prstGeom>
        <a:solidFill>
          <a:schemeClr val="accent5">
            <a:hueOff val="-8849328"/>
            <a:satOff val="29539"/>
            <a:lumOff val="649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741BC-3190-45FD-BFBA-BD83ADB1D13E}">
      <dsp:nvSpPr>
        <dsp:cNvPr id="0" name=""/>
        <dsp:cNvSpPr/>
      </dsp:nvSpPr>
      <dsp:spPr>
        <a:xfrm>
          <a:off x="595552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Plan Test Environment</a:t>
          </a:r>
          <a:endParaRPr lang="en-US" sz="1300" kern="1200"/>
        </a:p>
      </dsp:txBody>
      <dsp:txXfrm>
        <a:off x="5955524" y="2086725"/>
        <a:ext cx="1134314" cy="1391150"/>
      </dsp:txXfrm>
    </dsp:sp>
    <dsp:sp modelId="{045BDC94-C244-48CF-8E22-C471EE87A08A}">
      <dsp:nvSpPr>
        <dsp:cNvPr id="0" name=""/>
        <dsp:cNvSpPr/>
      </dsp:nvSpPr>
      <dsp:spPr>
        <a:xfrm>
          <a:off x="6348787" y="1565043"/>
          <a:ext cx="347787" cy="347787"/>
        </a:xfrm>
        <a:prstGeom prst="ellipse">
          <a:avLst/>
        </a:prstGeom>
        <a:solidFill>
          <a:schemeClr val="accent5">
            <a:hueOff val="-11061660"/>
            <a:satOff val="36924"/>
            <a:lumOff val="812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4487F97-FA38-4172-9A24-D1204A26829B}">
      <dsp:nvSpPr>
        <dsp:cNvPr id="0" name=""/>
        <dsp:cNvSpPr/>
      </dsp:nvSpPr>
      <dsp:spPr>
        <a:xfrm>
          <a:off x="714655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Schedule &amp; Estimation</a:t>
          </a:r>
          <a:endParaRPr lang="en-US" sz="1300" kern="1200"/>
        </a:p>
      </dsp:txBody>
      <dsp:txXfrm>
        <a:off x="7146554" y="0"/>
        <a:ext cx="1134314" cy="1391150"/>
      </dsp:txXfrm>
    </dsp:sp>
    <dsp:sp modelId="{EBB2E744-7E62-482B-8C40-20F1348FE1FD}">
      <dsp:nvSpPr>
        <dsp:cNvPr id="0" name=""/>
        <dsp:cNvSpPr/>
      </dsp:nvSpPr>
      <dsp:spPr>
        <a:xfrm>
          <a:off x="7539817" y="1565043"/>
          <a:ext cx="347787" cy="347787"/>
        </a:xfrm>
        <a:prstGeom prst="ellipse">
          <a:avLst/>
        </a:prstGeom>
        <a:solidFill>
          <a:schemeClr val="accent5">
            <a:hueOff val="-13273991"/>
            <a:satOff val="44308"/>
            <a:lumOff val="97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6FD939-0FD1-4537-81C1-61B116D019FB}">
      <dsp:nvSpPr>
        <dsp:cNvPr id="0" name=""/>
        <dsp:cNvSpPr/>
      </dsp:nvSpPr>
      <dsp:spPr>
        <a:xfrm>
          <a:off x="833758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Determine Test Deliverables</a:t>
          </a:r>
          <a:endParaRPr lang="en-US" sz="1300" kern="1200"/>
        </a:p>
      </dsp:txBody>
      <dsp:txXfrm>
        <a:off x="8337584" y="2086725"/>
        <a:ext cx="1134314" cy="1391150"/>
      </dsp:txXfrm>
    </dsp:sp>
    <dsp:sp modelId="{7CBCA01F-9F9A-4B9F-ADCB-34FDFE6984C9}">
      <dsp:nvSpPr>
        <dsp:cNvPr id="0" name=""/>
        <dsp:cNvSpPr/>
      </dsp:nvSpPr>
      <dsp:spPr>
        <a:xfrm>
          <a:off x="8730847" y="1565043"/>
          <a:ext cx="347787" cy="347787"/>
        </a:xfrm>
        <a:prstGeom prst="ellipse">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2F0-0BCC-423F-9AE9-9DCF3E410533}">
      <dsp:nvSpPr>
        <dsp:cNvPr id="0" name=""/>
        <dsp:cNvSpPr/>
      </dsp:nvSpPr>
      <dsp:spPr>
        <a:xfrm>
          <a:off x="0" y="1043362"/>
          <a:ext cx="10524749" cy="139115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51E0-05BD-4E19-BCA2-39FDE699B422}">
      <dsp:nvSpPr>
        <dsp:cNvPr id="0" name=""/>
        <dsp:cNvSpPr/>
      </dsp:nvSpPr>
      <dsp:spPr>
        <a:xfrm>
          <a:off x="37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dirty="0"/>
            <a:t>Analyze the product</a:t>
          </a:r>
          <a:endParaRPr lang="en-US" sz="1300" kern="1200" dirty="0"/>
        </a:p>
      </dsp:txBody>
      <dsp:txXfrm>
        <a:off x="375" y="0"/>
        <a:ext cx="1134314" cy="1391150"/>
      </dsp:txXfrm>
    </dsp:sp>
    <dsp:sp modelId="{E266CDFF-B626-4F6B-A2C5-357C59290EC1}">
      <dsp:nvSpPr>
        <dsp:cNvPr id="0" name=""/>
        <dsp:cNvSpPr/>
      </dsp:nvSpPr>
      <dsp:spPr>
        <a:xfrm>
          <a:off x="393639" y="1565043"/>
          <a:ext cx="347787" cy="347787"/>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67E63F-4562-49B9-948B-C85CAE9ED955}">
      <dsp:nvSpPr>
        <dsp:cNvPr id="0" name=""/>
        <dsp:cNvSpPr/>
      </dsp:nvSpPr>
      <dsp:spPr>
        <a:xfrm>
          <a:off x="119140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Design the Test Strategy</a:t>
          </a:r>
          <a:endParaRPr lang="en-US" sz="1300" kern="1200"/>
        </a:p>
      </dsp:txBody>
      <dsp:txXfrm>
        <a:off x="1191405" y="2086725"/>
        <a:ext cx="1134314" cy="1391150"/>
      </dsp:txXfrm>
    </dsp:sp>
    <dsp:sp modelId="{6F7C0894-862A-4345-A25B-26A7AEA5B595}">
      <dsp:nvSpPr>
        <dsp:cNvPr id="0" name=""/>
        <dsp:cNvSpPr/>
      </dsp:nvSpPr>
      <dsp:spPr>
        <a:xfrm>
          <a:off x="1584668" y="1565043"/>
          <a:ext cx="347787" cy="347787"/>
        </a:xfrm>
        <a:prstGeom prst="ellipse">
          <a:avLst/>
        </a:prstGeom>
        <a:solidFill>
          <a:schemeClr val="accent5">
            <a:hueOff val="-2212332"/>
            <a:satOff val="7385"/>
            <a:lumOff val="162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4CD6EC2-5DE8-4DBC-B86A-01ACA3C9FA94}">
      <dsp:nvSpPr>
        <dsp:cNvPr id="0" name=""/>
        <dsp:cNvSpPr/>
      </dsp:nvSpPr>
      <dsp:spPr>
        <a:xfrm>
          <a:off x="238243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Define the Test Objectives</a:t>
          </a:r>
          <a:endParaRPr lang="en-US" sz="1300" kern="1200"/>
        </a:p>
      </dsp:txBody>
      <dsp:txXfrm>
        <a:off x="2382435" y="0"/>
        <a:ext cx="1134314" cy="1391150"/>
      </dsp:txXfrm>
    </dsp:sp>
    <dsp:sp modelId="{A981A07B-9CB2-46BA-8B4E-E962D79AB5CB}">
      <dsp:nvSpPr>
        <dsp:cNvPr id="0" name=""/>
        <dsp:cNvSpPr/>
      </dsp:nvSpPr>
      <dsp:spPr>
        <a:xfrm>
          <a:off x="2775698" y="1565043"/>
          <a:ext cx="347787" cy="347787"/>
        </a:xfrm>
        <a:prstGeom prst="ellipse">
          <a:avLst/>
        </a:prstGeom>
        <a:solidFill>
          <a:schemeClr val="accent5">
            <a:hueOff val="-4424664"/>
            <a:satOff val="14769"/>
            <a:lumOff val="324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7E5F3C-BD1E-4A8E-8C9B-7B3451616621}">
      <dsp:nvSpPr>
        <dsp:cNvPr id="0" name=""/>
        <dsp:cNvSpPr/>
      </dsp:nvSpPr>
      <dsp:spPr>
        <a:xfrm>
          <a:off x="357346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Define Test Criteria</a:t>
          </a:r>
          <a:endParaRPr lang="en-US" sz="1300" kern="1200" dirty="0"/>
        </a:p>
      </dsp:txBody>
      <dsp:txXfrm>
        <a:off x="3573465" y="2086725"/>
        <a:ext cx="1134314" cy="1391150"/>
      </dsp:txXfrm>
    </dsp:sp>
    <dsp:sp modelId="{5FE81A5E-4BB6-4E7D-BA7B-2EBD2B48EBB1}">
      <dsp:nvSpPr>
        <dsp:cNvPr id="0" name=""/>
        <dsp:cNvSpPr/>
      </dsp:nvSpPr>
      <dsp:spPr>
        <a:xfrm>
          <a:off x="3966728" y="1565043"/>
          <a:ext cx="347787" cy="347787"/>
        </a:xfrm>
        <a:prstGeom prst="ellipse">
          <a:avLst/>
        </a:prstGeom>
        <a:solidFill>
          <a:schemeClr val="accent5">
            <a:hueOff val="-6636996"/>
            <a:satOff val="22154"/>
            <a:lumOff val="48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2B0A4-2E50-4342-B73C-DC4408245CB1}">
      <dsp:nvSpPr>
        <dsp:cNvPr id="0" name=""/>
        <dsp:cNvSpPr/>
      </dsp:nvSpPr>
      <dsp:spPr>
        <a:xfrm>
          <a:off x="476449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Resource Planning</a:t>
          </a:r>
          <a:endParaRPr lang="en-US" sz="1300" kern="1200"/>
        </a:p>
      </dsp:txBody>
      <dsp:txXfrm>
        <a:off x="4764494" y="0"/>
        <a:ext cx="1134314" cy="1391150"/>
      </dsp:txXfrm>
    </dsp:sp>
    <dsp:sp modelId="{464B9249-3030-42F4-A403-7B3184027DEF}">
      <dsp:nvSpPr>
        <dsp:cNvPr id="0" name=""/>
        <dsp:cNvSpPr/>
      </dsp:nvSpPr>
      <dsp:spPr>
        <a:xfrm>
          <a:off x="5157758" y="1565043"/>
          <a:ext cx="347787" cy="347787"/>
        </a:xfrm>
        <a:prstGeom prst="ellipse">
          <a:avLst/>
        </a:prstGeom>
        <a:solidFill>
          <a:schemeClr val="accent5">
            <a:hueOff val="-8849328"/>
            <a:satOff val="29539"/>
            <a:lumOff val="649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741BC-3190-45FD-BFBA-BD83ADB1D13E}">
      <dsp:nvSpPr>
        <dsp:cNvPr id="0" name=""/>
        <dsp:cNvSpPr/>
      </dsp:nvSpPr>
      <dsp:spPr>
        <a:xfrm>
          <a:off x="595552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Plan Test Environment</a:t>
          </a:r>
          <a:endParaRPr lang="en-US" sz="1300" kern="1200"/>
        </a:p>
      </dsp:txBody>
      <dsp:txXfrm>
        <a:off x="5955524" y="2086725"/>
        <a:ext cx="1134314" cy="1391150"/>
      </dsp:txXfrm>
    </dsp:sp>
    <dsp:sp modelId="{045BDC94-C244-48CF-8E22-C471EE87A08A}">
      <dsp:nvSpPr>
        <dsp:cNvPr id="0" name=""/>
        <dsp:cNvSpPr/>
      </dsp:nvSpPr>
      <dsp:spPr>
        <a:xfrm>
          <a:off x="6348787" y="1565043"/>
          <a:ext cx="347787" cy="347787"/>
        </a:xfrm>
        <a:prstGeom prst="ellipse">
          <a:avLst/>
        </a:prstGeom>
        <a:solidFill>
          <a:schemeClr val="accent5">
            <a:hueOff val="-11061660"/>
            <a:satOff val="36924"/>
            <a:lumOff val="812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4487F97-FA38-4172-9A24-D1204A26829B}">
      <dsp:nvSpPr>
        <dsp:cNvPr id="0" name=""/>
        <dsp:cNvSpPr/>
      </dsp:nvSpPr>
      <dsp:spPr>
        <a:xfrm>
          <a:off x="714655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Schedule &amp; Estimation</a:t>
          </a:r>
          <a:endParaRPr lang="en-US" sz="1300" kern="1200"/>
        </a:p>
      </dsp:txBody>
      <dsp:txXfrm>
        <a:off x="7146554" y="0"/>
        <a:ext cx="1134314" cy="1391150"/>
      </dsp:txXfrm>
    </dsp:sp>
    <dsp:sp modelId="{EBB2E744-7E62-482B-8C40-20F1348FE1FD}">
      <dsp:nvSpPr>
        <dsp:cNvPr id="0" name=""/>
        <dsp:cNvSpPr/>
      </dsp:nvSpPr>
      <dsp:spPr>
        <a:xfrm>
          <a:off x="7539817" y="1565043"/>
          <a:ext cx="347787" cy="347787"/>
        </a:xfrm>
        <a:prstGeom prst="ellipse">
          <a:avLst/>
        </a:prstGeom>
        <a:solidFill>
          <a:schemeClr val="accent5">
            <a:hueOff val="-13273991"/>
            <a:satOff val="44308"/>
            <a:lumOff val="97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6FD939-0FD1-4537-81C1-61B116D019FB}">
      <dsp:nvSpPr>
        <dsp:cNvPr id="0" name=""/>
        <dsp:cNvSpPr/>
      </dsp:nvSpPr>
      <dsp:spPr>
        <a:xfrm>
          <a:off x="833758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Determine Test Deliverables</a:t>
          </a:r>
          <a:endParaRPr lang="en-US" sz="1300" kern="1200"/>
        </a:p>
      </dsp:txBody>
      <dsp:txXfrm>
        <a:off x="8337584" y="2086725"/>
        <a:ext cx="1134314" cy="1391150"/>
      </dsp:txXfrm>
    </dsp:sp>
    <dsp:sp modelId="{7CBCA01F-9F9A-4B9F-ADCB-34FDFE6984C9}">
      <dsp:nvSpPr>
        <dsp:cNvPr id="0" name=""/>
        <dsp:cNvSpPr/>
      </dsp:nvSpPr>
      <dsp:spPr>
        <a:xfrm>
          <a:off x="8730847" y="1565043"/>
          <a:ext cx="347787" cy="347787"/>
        </a:xfrm>
        <a:prstGeom prst="ellipse">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2F0-0BCC-423F-9AE9-9DCF3E410533}">
      <dsp:nvSpPr>
        <dsp:cNvPr id="0" name=""/>
        <dsp:cNvSpPr/>
      </dsp:nvSpPr>
      <dsp:spPr>
        <a:xfrm>
          <a:off x="0" y="1043362"/>
          <a:ext cx="10524749" cy="139115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51E0-05BD-4E19-BCA2-39FDE699B422}">
      <dsp:nvSpPr>
        <dsp:cNvPr id="0" name=""/>
        <dsp:cNvSpPr/>
      </dsp:nvSpPr>
      <dsp:spPr>
        <a:xfrm>
          <a:off x="37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dirty="0"/>
            <a:t>Analyze the product</a:t>
          </a:r>
          <a:endParaRPr lang="en-US" sz="1300" kern="1200" dirty="0"/>
        </a:p>
      </dsp:txBody>
      <dsp:txXfrm>
        <a:off x="375" y="0"/>
        <a:ext cx="1134314" cy="1391150"/>
      </dsp:txXfrm>
    </dsp:sp>
    <dsp:sp modelId="{E266CDFF-B626-4F6B-A2C5-357C59290EC1}">
      <dsp:nvSpPr>
        <dsp:cNvPr id="0" name=""/>
        <dsp:cNvSpPr/>
      </dsp:nvSpPr>
      <dsp:spPr>
        <a:xfrm>
          <a:off x="393639" y="1565043"/>
          <a:ext cx="347787" cy="347787"/>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67E63F-4562-49B9-948B-C85CAE9ED955}">
      <dsp:nvSpPr>
        <dsp:cNvPr id="0" name=""/>
        <dsp:cNvSpPr/>
      </dsp:nvSpPr>
      <dsp:spPr>
        <a:xfrm>
          <a:off x="119140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Design the Test Strategy</a:t>
          </a:r>
          <a:endParaRPr lang="en-US" sz="1300" kern="1200"/>
        </a:p>
      </dsp:txBody>
      <dsp:txXfrm>
        <a:off x="1191405" y="2086725"/>
        <a:ext cx="1134314" cy="1391150"/>
      </dsp:txXfrm>
    </dsp:sp>
    <dsp:sp modelId="{6F7C0894-862A-4345-A25B-26A7AEA5B595}">
      <dsp:nvSpPr>
        <dsp:cNvPr id="0" name=""/>
        <dsp:cNvSpPr/>
      </dsp:nvSpPr>
      <dsp:spPr>
        <a:xfrm>
          <a:off x="1584668" y="1565043"/>
          <a:ext cx="347787" cy="347787"/>
        </a:xfrm>
        <a:prstGeom prst="ellipse">
          <a:avLst/>
        </a:prstGeom>
        <a:solidFill>
          <a:schemeClr val="accent5">
            <a:hueOff val="-2212332"/>
            <a:satOff val="7385"/>
            <a:lumOff val="162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4CD6EC2-5DE8-4DBC-B86A-01ACA3C9FA94}">
      <dsp:nvSpPr>
        <dsp:cNvPr id="0" name=""/>
        <dsp:cNvSpPr/>
      </dsp:nvSpPr>
      <dsp:spPr>
        <a:xfrm>
          <a:off x="238243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Define the Test Objectives</a:t>
          </a:r>
          <a:endParaRPr lang="en-US" sz="1300" kern="1200"/>
        </a:p>
      </dsp:txBody>
      <dsp:txXfrm>
        <a:off x="2382435" y="0"/>
        <a:ext cx="1134314" cy="1391150"/>
      </dsp:txXfrm>
    </dsp:sp>
    <dsp:sp modelId="{A981A07B-9CB2-46BA-8B4E-E962D79AB5CB}">
      <dsp:nvSpPr>
        <dsp:cNvPr id="0" name=""/>
        <dsp:cNvSpPr/>
      </dsp:nvSpPr>
      <dsp:spPr>
        <a:xfrm>
          <a:off x="2775698" y="1565043"/>
          <a:ext cx="347787" cy="347787"/>
        </a:xfrm>
        <a:prstGeom prst="ellipse">
          <a:avLst/>
        </a:prstGeom>
        <a:solidFill>
          <a:schemeClr val="accent5">
            <a:hueOff val="-4424664"/>
            <a:satOff val="14769"/>
            <a:lumOff val="324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7E5F3C-BD1E-4A8E-8C9B-7B3451616621}">
      <dsp:nvSpPr>
        <dsp:cNvPr id="0" name=""/>
        <dsp:cNvSpPr/>
      </dsp:nvSpPr>
      <dsp:spPr>
        <a:xfrm>
          <a:off x="357346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Define Test Criteria</a:t>
          </a:r>
          <a:endParaRPr lang="en-US" sz="1300" kern="1200" dirty="0"/>
        </a:p>
      </dsp:txBody>
      <dsp:txXfrm>
        <a:off x="3573465" y="2086725"/>
        <a:ext cx="1134314" cy="1391150"/>
      </dsp:txXfrm>
    </dsp:sp>
    <dsp:sp modelId="{5FE81A5E-4BB6-4E7D-BA7B-2EBD2B48EBB1}">
      <dsp:nvSpPr>
        <dsp:cNvPr id="0" name=""/>
        <dsp:cNvSpPr/>
      </dsp:nvSpPr>
      <dsp:spPr>
        <a:xfrm>
          <a:off x="3966728" y="1565043"/>
          <a:ext cx="347787" cy="347787"/>
        </a:xfrm>
        <a:prstGeom prst="ellipse">
          <a:avLst/>
        </a:prstGeom>
        <a:solidFill>
          <a:schemeClr val="accent5">
            <a:hueOff val="-6636996"/>
            <a:satOff val="22154"/>
            <a:lumOff val="48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2B0A4-2E50-4342-B73C-DC4408245CB1}">
      <dsp:nvSpPr>
        <dsp:cNvPr id="0" name=""/>
        <dsp:cNvSpPr/>
      </dsp:nvSpPr>
      <dsp:spPr>
        <a:xfrm>
          <a:off x="476449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Resource Planning</a:t>
          </a:r>
          <a:endParaRPr lang="en-US" sz="1300" kern="1200"/>
        </a:p>
      </dsp:txBody>
      <dsp:txXfrm>
        <a:off x="4764494" y="0"/>
        <a:ext cx="1134314" cy="1391150"/>
      </dsp:txXfrm>
    </dsp:sp>
    <dsp:sp modelId="{464B9249-3030-42F4-A403-7B3184027DEF}">
      <dsp:nvSpPr>
        <dsp:cNvPr id="0" name=""/>
        <dsp:cNvSpPr/>
      </dsp:nvSpPr>
      <dsp:spPr>
        <a:xfrm>
          <a:off x="5157758" y="1565043"/>
          <a:ext cx="347787" cy="347787"/>
        </a:xfrm>
        <a:prstGeom prst="ellipse">
          <a:avLst/>
        </a:prstGeom>
        <a:solidFill>
          <a:schemeClr val="accent5">
            <a:hueOff val="-8849328"/>
            <a:satOff val="29539"/>
            <a:lumOff val="649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741BC-3190-45FD-BFBA-BD83ADB1D13E}">
      <dsp:nvSpPr>
        <dsp:cNvPr id="0" name=""/>
        <dsp:cNvSpPr/>
      </dsp:nvSpPr>
      <dsp:spPr>
        <a:xfrm>
          <a:off x="595552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Plan Test Environment</a:t>
          </a:r>
          <a:endParaRPr lang="en-US" sz="1300" kern="1200"/>
        </a:p>
      </dsp:txBody>
      <dsp:txXfrm>
        <a:off x="5955524" y="2086725"/>
        <a:ext cx="1134314" cy="1391150"/>
      </dsp:txXfrm>
    </dsp:sp>
    <dsp:sp modelId="{045BDC94-C244-48CF-8E22-C471EE87A08A}">
      <dsp:nvSpPr>
        <dsp:cNvPr id="0" name=""/>
        <dsp:cNvSpPr/>
      </dsp:nvSpPr>
      <dsp:spPr>
        <a:xfrm>
          <a:off x="6348787" y="1565043"/>
          <a:ext cx="347787" cy="347787"/>
        </a:xfrm>
        <a:prstGeom prst="ellipse">
          <a:avLst/>
        </a:prstGeom>
        <a:solidFill>
          <a:schemeClr val="accent5">
            <a:hueOff val="-11061660"/>
            <a:satOff val="36924"/>
            <a:lumOff val="812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4487F97-FA38-4172-9A24-D1204A26829B}">
      <dsp:nvSpPr>
        <dsp:cNvPr id="0" name=""/>
        <dsp:cNvSpPr/>
      </dsp:nvSpPr>
      <dsp:spPr>
        <a:xfrm>
          <a:off x="714655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Schedule &amp; Estimation</a:t>
          </a:r>
          <a:endParaRPr lang="en-US" sz="1300" kern="1200"/>
        </a:p>
      </dsp:txBody>
      <dsp:txXfrm>
        <a:off x="7146554" y="0"/>
        <a:ext cx="1134314" cy="1391150"/>
      </dsp:txXfrm>
    </dsp:sp>
    <dsp:sp modelId="{EBB2E744-7E62-482B-8C40-20F1348FE1FD}">
      <dsp:nvSpPr>
        <dsp:cNvPr id="0" name=""/>
        <dsp:cNvSpPr/>
      </dsp:nvSpPr>
      <dsp:spPr>
        <a:xfrm>
          <a:off x="7539817" y="1565043"/>
          <a:ext cx="347787" cy="347787"/>
        </a:xfrm>
        <a:prstGeom prst="ellipse">
          <a:avLst/>
        </a:prstGeom>
        <a:solidFill>
          <a:schemeClr val="accent5">
            <a:hueOff val="-13273991"/>
            <a:satOff val="44308"/>
            <a:lumOff val="97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6FD939-0FD1-4537-81C1-61B116D019FB}">
      <dsp:nvSpPr>
        <dsp:cNvPr id="0" name=""/>
        <dsp:cNvSpPr/>
      </dsp:nvSpPr>
      <dsp:spPr>
        <a:xfrm>
          <a:off x="833758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Determine Test Deliverables</a:t>
          </a:r>
          <a:endParaRPr lang="en-US" sz="1300" kern="1200"/>
        </a:p>
      </dsp:txBody>
      <dsp:txXfrm>
        <a:off x="8337584" y="2086725"/>
        <a:ext cx="1134314" cy="1391150"/>
      </dsp:txXfrm>
    </dsp:sp>
    <dsp:sp modelId="{7CBCA01F-9F9A-4B9F-ADCB-34FDFE6984C9}">
      <dsp:nvSpPr>
        <dsp:cNvPr id="0" name=""/>
        <dsp:cNvSpPr/>
      </dsp:nvSpPr>
      <dsp:spPr>
        <a:xfrm>
          <a:off x="8730847" y="1565043"/>
          <a:ext cx="347787" cy="347787"/>
        </a:xfrm>
        <a:prstGeom prst="ellipse">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360FE-8126-4460-985D-10D88C11B38B}">
      <dsp:nvSpPr>
        <dsp:cNvPr id="0" name=""/>
        <dsp:cNvSpPr/>
      </dsp:nvSpPr>
      <dsp:spPr>
        <a:xfrm>
          <a:off x="4939" y="93283"/>
          <a:ext cx="2245849" cy="561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b="1" kern="1200" dirty="0"/>
            <a:t>Before Testing</a:t>
          </a:r>
        </a:p>
      </dsp:txBody>
      <dsp:txXfrm>
        <a:off x="4939" y="93283"/>
        <a:ext cx="2245849" cy="374400"/>
      </dsp:txXfrm>
    </dsp:sp>
    <dsp:sp modelId="{AF0DFC35-4513-440B-BBA4-7670F0755185}">
      <dsp:nvSpPr>
        <dsp:cNvPr id="0" name=""/>
        <dsp:cNvSpPr/>
      </dsp:nvSpPr>
      <dsp:spPr>
        <a:xfrm>
          <a:off x="464932" y="467683"/>
          <a:ext cx="2245849" cy="2130862"/>
        </a:xfrm>
        <a:prstGeom prst="roundRect">
          <a:avLst>
            <a:gd name="adj" fmla="val 10000"/>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150000"/>
            </a:lnSpc>
            <a:spcBef>
              <a:spcPct val="0"/>
            </a:spcBef>
            <a:spcAft>
              <a:spcPct val="15000"/>
            </a:spcAft>
            <a:buFont typeface="Arial" panose="020B0604020202020204" pitchFamily="34" charset="0"/>
            <a:buChar char="•"/>
          </a:pPr>
          <a:r>
            <a:rPr lang="en-US" sz="1300" b="0" i="0" kern="1200" dirty="0"/>
            <a:t>Test plans document.</a:t>
          </a:r>
        </a:p>
        <a:p>
          <a:pPr marL="114300" lvl="1" indent="-114300" algn="l" defTabSz="577850">
            <a:lnSpc>
              <a:spcPct val="150000"/>
            </a:lnSpc>
            <a:spcBef>
              <a:spcPct val="0"/>
            </a:spcBef>
            <a:spcAft>
              <a:spcPct val="15000"/>
            </a:spcAft>
            <a:buFont typeface="Arial" panose="020B0604020202020204" pitchFamily="34" charset="0"/>
            <a:buChar char="•"/>
          </a:pPr>
          <a:r>
            <a:rPr lang="en-US" sz="1300" b="0" i="0" kern="1200" dirty="0"/>
            <a:t>Test cases documents</a:t>
          </a:r>
        </a:p>
        <a:p>
          <a:pPr marL="114300" lvl="1" indent="-114300" algn="l" defTabSz="577850">
            <a:lnSpc>
              <a:spcPct val="150000"/>
            </a:lnSpc>
            <a:spcBef>
              <a:spcPct val="0"/>
            </a:spcBef>
            <a:spcAft>
              <a:spcPct val="15000"/>
            </a:spcAft>
            <a:buFont typeface="Arial" panose="020B0604020202020204" pitchFamily="34" charset="0"/>
            <a:buChar char="•"/>
          </a:pPr>
          <a:r>
            <a:rPr lang="en-US" sz="1300" b="0" i="0" kern="1200" dirty="0"/>
            <a:t>Test Design specifications.</a:t>
          </a:r>
        </a:p>
      </dsp:txBody>
      <dsp:txXfrm>
        <a:off x="527343" y="530094"/>
        <a:ext cx="2121027" cy="2006040"/>
      </dsp:txXfrm>
    </dsp:sp>
    <dsp:sp modelId="{9F7C7FDC-7EAE-49E6-BFC2-5D74ACDA9744}">
      <dsp:nvSpPr>
        <dsp:cNvPr id="0" name=""/>
        <dsp:cNvSpPr/>
      </dsp:nvSpPr>
      <dsp:spPr>
        <a:xfrm>
          <a:off x="2591251" y="907"/>
          <a:ext cx="721780" cy="55915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91251" y="112737"/>
        <a:ext cx="554035" cy="335491"/>
      </dsp:txXfrm>
    </dsp:sp>
    <dsp:sp modelId="{FE1AA420-C724-4612-AAF3-B97ED3DACABC}">
      <dsp:nvSpPr>
        <dsp:cNvPr id="0" name=""/>
        <dsp:cNvSpPr/>
      </dsp:nvSpPr>
      <dsp:spPr>
        <a:xfrm>
          <a:off x="3612639" y="93283"/>
          <a:ext cx="2245849" cy="561600"/>
        </a:xfrm>
        <a:prstGeom prst="roundRect">
          <a:avLst>
            <a:gd name="adj" fmla="val 10000"/>
          </a:avLst>
        </a:prstGeom>
        <a:solidFill>
          <a:schemeClr val="accent3">
            <a:hueOff val="-5292865"/>
            <a:satOff val="-2370"/>
            <a:lumOff val="67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b="1" kern="1200" dirty="0"/>
            <a:t>During Testing</a:t>
          </a:r>
        </a:p>
      </dsp:txBody>
      <dsp:txXfrm>
        <a:off x="3612639" y="93283"/>
        <a:ext cx="2245849" cy="374400"/>
      </dsp:txXfrm>
    </dsp:sp>
    <dsp:sp modelId="{572DE992-B472-4CC2-AA3D-B2324C918847}">
      <dsp:nvSpPr>
        <dsp:cNvPr id="0" name=""/>
        <dsp:cNvSpPr/>
      </dsp:nvSpPr>
      <dsp:spPr>
        <a:xfrm>
          <a:off x="4072632" y="467683"/>
          <a:ext cx="2245849" cy="213086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5292865"/>
              <a:satOff val="-2370"/>
              <a:lumOff val="6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150000"/>
            </a:lnSpc>
            <a:spcBef>
              <a:spcPct val="0"/>
            </a:spcBef>
            <a:spcAft>
              <a:spcPct val="15000"/>
            </a:spcAft>
            <a:buFont typeface="Arial" panose="020B0604020202020204" pitchFamily="34" charset="0"/>
            <a:buChar char="•"/>
          </a:pPr>
          <a:r>
            <a:rPr lang="en-US" sz="1300" b="0" i="0" kern="1200" dirty="0"/>
            <a:t>Test Scripts</a:t>
          </a:r>
        </a:p>
        <a:p>
          <a:pPr marL="114300" lvl="1" indent="-114300" algn="l" defTabSz="577850">
            <a:lnSpc>
              <a:spcPct val="150000"/>
            </a:lnSpc>
            <a:spcBef>
              <a:spcPct val="0"/>
            </a:spcBef>
            <a:spcAft>
              <a:spcPct val="15000"/>
            </a:spcAft>
            <a:buFont typeface="Arial" panose="020B0604020202020204" pitchFamily="34" charset="0"/>
            <a:buChar char="•"/>
          </a:pPr>
          <a:r>
            <a:rPr lang="en-US" sz="1300" b="0" i="0" kern="1200" dirty="0"/>
            <a:t>Simulators.</a:t>
          </a:r>
        </a:p>
        <a:p>
          <a:pPr marL="114300" lvl="1" indent="-114300" algn="l" defTabSz="577850">
            <a:lnSpc>
              <a:spcPct val="150000"/>
            </a:lnSpc>
            <a:spcBef>
              <a:spcPct val="0"/>
            </a:spcBef>
            <a:spcAft>
              <a:spcPct val="15000"/>
            </a:spcAft>
            <a:buFont typeface="Arial" panose="020B0604020202020204" pitchFamily="34" charset="0"/>
            <a:buChar char="•"/>
          </a:pPr>
          <a:r>
            <a:rPr lang="en-US" sz="1300" b="0" i="0" kern="1200"/>
            <a:t>Test Data</a:t>
          </a:r>
        </a:p>
        <a:p>
          <a:pPr marL="114300" lvl="1" indent="-114300" algn="l" defTabSz="577850">
            <a:lnSpc>
              <a:spcPct val="150000"/>
            </a:lnSpc>
            <a:spcBef>
              <a:spcPct val="0"/>
            </a:spcBef>
            <a:spcAft>
              <a:spcPct val="15000"/>
            </a:spcAft>
            <a:buFont typeface="Arial" panose="020B0604020202020204" pitchFamily="34" charset="0"/>
            <a:buChar char="•"/>
          </a:pPr>
          <a:r>
            <a:rPr lang="en-US" sz="1300" b="0" i="0" kern="1200" dirty="0"/>
            <a:t>Test Traceability Matrix</a:t>
          </a:r>
        </a:p>
        <a:p>
          <a:pPr marL="114300" lvl="1" indent="-114300" algn="l" defTabSz="577850">
            <a:lnSpc>
              <a:spcPct val="150000"/>
            </a:lnSpc>
            <a:spcBef>
              <a:spcPct val="0"/>
            </a:spcBef>
            <a:spcAft>
              <a:spcPct val="15000"/>
            </a:spcAft>
            <a:buFont typeface="Arial" panose="020B0604020202020204" pitchFamily="34" charset="0"/>
            <a:buChar char="•"/>
          </a:pPr>
          <a:r>
            <a:rPr lang="en-US" sz="1300" b="0" i="0" kern="1200" dirty="0"/>
            <a:t>Error logs and execution logs.</a:t>
          </a:r>
        </a:p>
      </dsp:txBody>
      <dsp:txXfrm>
        <a:off x="4135043" y="530094"/>
        <a:ext cx="2121027" cy="2006040"/>
      </dsp:txXfrm>
    </dsp:sp>
    <dsp:sp modelId="{59CEC15E-B22E-4A62-82C6-639D44F83BAB}">
      <dsp:nvSpPr>
        <dsp:cNvPr id="0" name=""/>
        <dsp:cNvSpPr/>
      </dsp:nvSpPr>
      <dsp:spPr>
        <a:xfrm>
          <a:off x="6198951" y="907"/>
          <a:ext cx="721780" cy="559151"/>
        </a:xfrm>
        <a:prstGeom prst="rightArrow">
          <a:avLst>
            <a:gd name="adj1" fmla="val 60000"/>
            <a:gd name="adj2" fmla="val 50000"/>
          </a:avLst>
        </a:prstGeom>
        <a:solidFill>
          <a:schemeClr val="accent3">
            <a:hueOff val="-10585730"/>
            <a:satOff val="-4740"/>
            <a:lumOff val="135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198951" y="112737"/>
        <a:ext cx="554035" cy="335491"/>
      </dsp:txXfrm>
    </dsp:sp>
    <dsp:sp modelId="{05183B30-3EF5-4C84-A73A-1297A9F3D4A2}">
      <dsp:nvSpPr>
        <dsp:cNvPr id="0" name=""/>
        <dsp:cNvSpPr/>
      </dsp:nvSpPr>
      <dsp:spPr>
        <a:xfrm>
          <a:off x="7220339" y="93283"/>
          <a:ext cx="2245849" cy="561600"/>
        </a:xfrm>
        <a:prstGeom prst="roundRect">
          <a:avLst>
            <a:gd name="adj" fmla="val 10000"/>
          </a:avLst>
        </a:prstGeom>
        <a:solidFill>
          <a:schemeClr val="accent3">
            <a:hueOff val="-10585730"/>
            <a:satOff val="-4740"/>
            <a:lumOff val="13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b="1" kern="1200" dirty="0"/>
            <a:t>After the testing</a:t>
          </a:r>
        </a:p>
      </dsp:txBody>
      <dsp:txXfrm>
        <a:off x="7220339" y="93283"/>
        <a:ext cx="2245849" cy="374400"/>
      </dsp:txXfrm>
    </dsp:sp>
    <dsp:sp modelId="{CBE9A20D-4A8F-46EF-BFAB-34231A8C70EE}">
      <dsp:nvSpPr>
        <dsp:cNvPr id="0" name=""/>
        <dsp:cNvSpPr/>
      </dsp:nvSpPr>
      <dsp:spPr>
        <a:xfrm>
          <a:off x="7680332" y="467683"/>
          <a:ext cx="2245849" cy="213086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0585730"/>
              <a:satOff val="-4740"/>
              <a:lumOff val="1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b="1" i="0" kern="1200" dirty="0"/>
            <a:t>Test Results/reports</a:t>
          </a:r>
          <a:endParaRPr lang="en-US" sz="1300" b="0" i="0" kern="1200" dirty="0"/>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t>Defect Report</a:t>
          </a:r>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t>Installation/ Test procedures guidelines</a:t>
          </a:r>
        </a:p>
        <a:p>
          <a:pPr marL="114300" lvl="1" indent="-114300" algn="l" defTabSz="577850">
            <a:lnSpc>
              <a:spcPct val="90000"/>
            </a:lnSpc>
            <a:spcBef>
              <a:spcPct val="0"/>
            </a:spcBef>
            <a:spcAft>
              <a:spcPct val="15000"/>
            </a:spcAft>
            <a:buFont typeface="Arial" panose="020B0604020202020204" pitchFamily="34" charset="0"/>
            <a:buChar char="•"/>
          </a:pPr>
          <a:r>
            <a:rPr lang="en-US" sz="1300" b="1" i="0" kern="1200" dirty="0"/>
            <a:t>Release notes</a:t>
          </a:r>
          <a:endParaRPr lang="en-US" sz="1300" b="0" i="0" kern="1200" dirty="0"/>
        </a:p>
      </dsp:txBody>
      <dsp:txXfrm>
        <a:off x="7742743" y="530094"/>
        <a:ext cx="2121027" cy="20060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B740F-5344-4971-8C98-9E92DEFAFDBD}">
      <dsp:nvSpPr>
        <dsp:cNvPr id="0" name=""/>
        <dsp:cNvSpPr/>
      </dsp:nvSpPr>
      <dsp:spPr>
        <a:xfrm>
          <a:off x="3994" y="946282"/>
          <a:ext cx="2401710" cy="93207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i="0" kern="1200" dirty="0"/>
            <a:t>Scope of Testing</a:t>
          </a:r>
          <a:endParaRPr lang="en-US" sz="2700" b="1" kern="1200" dirty="0"/>
        </a:p>
      </dsp:txBody>
      <dsp:txXfrm>
        <a:off x="3994" y="946282"/>
        <a:ext cx="2401710" cy="932077"/>
      </dsp:txXfrm>
    </dsp:sp>
    <dsp:sp modelId="{58C47E67-CBD3-4E54-B4D5-12EC82C62975}">
      <dsp:nvSpPr>
        <dsp:cNvPr id="0" name=""/>
        <dsp:cNvSpPr/>
      </dsp:nvSpPr>
      <dsp:spPr>
        <a:xfrm>
          <a:off x="3994" y="1878359"/>
          <a:ext cx="2401710" cy="259402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solidFill>
                <a:srgbClr val="000000"/>
              </a:solidFill>
            </a:rPr>
            <a:t>Contains the software components (hardware, software, middleware) to be tested and those that will not be tested.</a:t>
          </a:r>
          <a:endParaRPr lang="en-US" sz="1800" b="0" kern="1200" dirty="0">
            <a:solidFill>
              <a:srgbClr val="000000"/>
            </a:solidFill>
          </a:endParaRPr>
        </a:p>
      </dsp:txBody>
      <dsp:txXfrm>
        <a:off x="3994" y="1878359"/>
        <a:ext cx="2401710" cy="2594025"/>
      </dsp:txXfrm>
    </dsp:sp>
    <dsp:sp modelId="{CDC98817-4393-4284-936B-653143CF3B91}">
      <dsp:nvSpPr>
        <dsp:cNvPr id="0" name=""/>
        <dsp:cNvSpPr/>
      </dsp:nvSpPr>
      <dsp:spPr>
        <a:xfrm>
          <a:off x="2741944" y="946282"/>
          <a:ext cx="2401710" cy="93207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kern="1200" dirty="0"/>
            <a:t>Type of Testing</a:t>
          </a:r>
        </a:p>
      </dsp:txBody>
      <dsp:txXfrm>
        <a:off x="2741944" y="946282"/>
        <a:ext cx="2401710" cy="932077"/>
      </dsp:txXfrm>
    </dsp:sp>
    <dsp:sp modelId="{03611A7B-798E-4D04-BAB7-4B26028DE7EB}">
      <dsp:nvSpPr>
        <dsp:cNvPr id="0" name=""/>
        <dsp:cNvSpPr/>
      </dsp:nvSpPr>
      <dsp:spPr>
        <a:xfrm>
          <a:off x="2741944" y="1878359"/>
          <a:ext cx="2401710" cy="2594025"/>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solidFill>
                <a:srgbClr val="000000"/>
              </a:solidFill>
            </a:rPr>
            <a:t>Describes the types of tests to be used in the project. This is necessary since each test identifies specific types of bugs.</a:t>
          </a:r>
          <a:endParaRPr lang="en-US" sz="1800" kern="1200" dirty="0">
            <a:solidFill>
              <a:srgbClr val="000000"/>
            </a:solidFill>
          </a:endParaRPr>
        </a:p>
      </dsp:txBody>
      <dsp:txXfrm>
        <a:off x="2741944" y="1878359"/>
        <a:ext cx="2401710" cy="2594025"/>
      </dsp:txXfrm>
    </dsp:sp>
    <dsp:sp modelId="{D47F51AA-C81D-4D06-91AF-3B06D9F39433}">
      <dsp:nvSpPr>
        <dsp:cNvPr id="0" name=""/>
        <dsp:cNvSpPr/>
      </dsp:nvSpPr>
      <dsp:spPr>
        <a:xfrm>
          <a:off x="5479895" y="946282"/>
          <a:ext cx="2401710" cy="93207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i="0" kern="1200" dirty="0"/>
            <a:t>Risks and Issues</a:t>
          </a:r>
          <a:endParaRPr lang="en-US" sz="2700" b="1" kern="1200" dirty="0"/>
        </a:p>
      </dsp:txBody>
      <dsp:txXfrm>
        <a:off x="5479895" y="946282"/>
        <a:ext cx="2401710" cy="932077"/>
      </dsp:txXfrm>
    </dsp:sp>
    <dsp:sp modelId="{124236E2-3323-4131-9EF7-573FA84DE99F}">
      <dsp:nvSpPr>
        <dsp:cNvPr id="0" name=""/>
        <dsp:cNvSpPr/>
      </dsp:nvSpPr>
      <dsp:spPr>
        <a:xfrm>
          <a:off x="5479895" y="1878359"/>
          <a:ext cx="2401710" cy="2594025"/>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solidFill>
                <a:srgbClr val="000000"/>
              </a:solidFill>
            </a:rPr>
            <a:t>Describes all possible risks that may occur during testing – tight deadlines, insufficient management, inadequate or erroneous budget estimate – as well as the effect of these risks on the product or business.</a:t>
          </a:r>
          <a:endParaRPr lang="en-US" sz="1600" kern="1200" dirty="0">
            <a:solidFill>
              <a:srgbClr val="000000"/>
            </a:solidFill>
          </a:endParaRPr>
        </a:p>
      </dsp:txBody>
      <dsp:txXfrm>
        <a:off x="5479895" y="1878359"/>
        <a:ext cx="2401710" cy="2594025"/>
      </dsp:txXfrm>
    </dsp:sp>
    <dsp:sp modelId="{DE9FC908-7D34-466F-A4D2-862825CBCA69}">
      <dsp:nvSpPr>
        <dsp:cNvPr id="0" name=""/>
        <dsp:cNvSpPr/>
      </dsp:nvSpPr>
      <dsp:spPr>
        <a:xfrm>
          <a:off x="8217845" y="946282"/>
          <a:ext cx="2401710" cy="932077"/>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i="0" kern="1200" dirty="0"/>
            <a:t>Test Logistics</a:t>
          </a:r>
          <a:endParaRPr lang="en-US" sz="2700" kern="1200" dirty="0"/>
        </a:p>
      </dsp:txBody>
      <dsp:txXfrm>
        <a:off x="8217845" y="946282"/>
        <a:ext cx="2401710" cy="932077"/>
      </dsp:txXfrm>
    </dsp:sp>
    <dsp:sp modelId="{3F237855-4815-45D0-88DE-A78D8BD026F9}">
      <dsp:nvSpPr>
        <dsp:cNvPr id="0" name=""/>
        <dsp:cNvSpPr/>
      </dsp:nvSpPr>
      <dsp:spPr>
        <a:xfrm>
          <a:off x="8217845" y="1878359"/>
          <a:ext cx="2401710" cy="2594025"/>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solidFill>
                <a:srgbClr val="000000"/>
              </a:solidFill>
            </a:rPr>
            <a:t>Mentions the names of testers (or their skills) as well as the tests to be run by them. This section also includes the tools and the schedule laid out for testing.</a:t>
          </a:r>
          <a:endParaRPr lang="en-US" sz="1800" kern="1200" dirty="0">
            <a:solidFill>
              <a:srgbClr val="000000"/>
            </a:solidFill>
          </a:endParaRPr>
        </a:p>
      </dsp:txBody>
      <dsp:txXfrm>
        <a:off x="8217845" y="1878359"/>
        <a:ext cx="2401710" cy="2594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E3E22-4B49-4C53-9ABD-1E42B87F28E1}">
      <dsp:nvSpPr>
        <dsp:cNvPr id="0" name=""/>
        <dsp:cNvSpPr/>
      </dsp:nvSpPr>
      <dsp:spPr>
        <a:xfrm>
          <a:off x="2082" y="1388"/>
          <a:ext cx="5790878" cy="1218619"/>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White Box Techniques</a:t>
          </a:r>
        </a:p>
      </dsp:txBody>
      <dsp:txXfrm>
        <a:off x="37774" y="37080"/>
        <a:ext cx="5719494" cy="1147235"/>
      </dsp:txXfrm>
    </dsp:sp>
    <dsp:sp modelId="{EDEFA73C-311C-4226-9D46-C9B312D1AC96}">
      <dsp:nvSpPr>
        <dsp:cNvPr id="0" name=""/>
        <dsp:cNvSpPr/>
      </dsp:nvSpPr>
      <dsp:spPr>
        <a:xfrm>
          <a:off x="2082" y="1322371"/>
          <a:ext cx="1827928" cy="121861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Statement Coverage</a:t>
          </a:r>
        </a:p>
      </dsp:txBody>
      <dsp:txXfrm>
        <a:off x="37774" y="1358063"/>
        <a:ext cx="1756544" cy="1147235"/>
      </dsp:txXfrm>
    </dsp:sp>
    <dsp:sp modelId="{1B0CDB8F-BEF5-4962-9223-699EB245B6BE}">
      <dsp:nvSpPr>
        <dsp:cNvPr id="0" name=""/>
        <dsp:cNvSpPr/>
      </dsp:nvSpPr>
      <dsp:spPr>
        <a:xfrm>
          <a:off x="2082" y="2643355"/>
          <a:ext cx="1827928" cy="121861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Minimum no of test cases required to cover all statements</a:t>
          </a:r>
        </a:p>
      </dsp:txBody>
      <dsp:txXfrm>
        <a:off x="37774" y="2679047"/>
        <a:ext cx="1756544" cy="1147235"/>
      </dsp:txXfrm>
    </dsp:sp>
    <dsp:sp modelId="{410DA799-9333-4A0D-8466-D796DB1A383A}">
      <dsp:nvSpPr>
        <dsp:cNvPr id="0" name=""/>
        <dsp:cNvSpPr/>
      </dsp:nvSpPr>
      <dsp:spPr>
        <a:xfrm>
          <a:off x="1983557" y="1322371"/>
          <a:ext cx="1827928" cy="121861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Condition Coverage</a:t>
          </a:r>
        </a:p>
      </dsp:txBody>
      <dsp:txXfrm>
        <a:off x="2019249" y="1358063"/>
        <a:ext cx="1756544" cy="1147235"/>
      </dsp:txXfrm>
    </dsp:sp>
    <dsp:sp modelId="{B9A917B9-C7AD-4538-A4CD-BD3476AAD3CB}">
      <dsp:nvSpPr>
        <dsp:cNvPr id="0" name=""/>
        <dsp:cNvSpPr/>
      </dsp:nvSpPr>
      <dsp:spPr>
        <a:xfrm>
          <a:off x="1983557" y="2643355"/>
          <a:ext cx="1827928" cy="121861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Minimum no of test cases required to cover all conditions</a:t>
          </a:r>
        </a:p>
      </dsp:txBody>
      <dsp:txXfrm>
        <a:off x="2019249" y="2679047"/>
        <a:ext cx="1756544" cy="1147235"/>
      </dsp:txXfrm>
    </dsp:sp>
    <dsp:sp modelId="{FF2CAA1A-FAF3-46A8-9A24-1D0EF81252D5}">
      <dsp:nvSpPr>
        <dsp:cNvPr id="0" name=""/>
        <dsp:cNvSpPr/>
      </dsp:nvSpPr>
      <dsp:spPr>
        <a:xfrm>
          <a:off x="3965032" y="1322371"/>
          <a:ext cx="1827928" cy="121861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Decision Coverage</a:t>
          </a:r>
        </a:p>
      </dsp:txBody>
      <dsp:txXfrm>
        <a:off x="4000724" y="1358063"/>
        <a:ext cx="1756544" cy="1147235"/>
      </dsp:txXfrm>
    </dsp:sp>
    <dsp:sp modelId="{F89B2C21-5573-4225-B412-82D8ED7EEE7F}">
      <dsp:nvSpPr>
        <dsp:cNvPr id="0" name=""/>
        <dsp:cNvSpPr/>
      </dsp:nvSpPr>
      <dsp:spPr>
        <a:xfrm>
          <a:off x="3965032" y="2643355"/>
          <a:ext cx="1827928" cy="121861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Minimum no of test cases required to cover all decision or branches</a:t>
          </a:r>
        </a:p>
      </dsp:txBody>
      <dsp:txXfrm>
        <a:off x="4000724" y="2679047"/>
        <a:ext cx="1756544" cy="11472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15E62-A91C-4458-9F8B-A3261C9FC3B2}">
      <dsp:nvSpPr>
        <dsp:cNvPr id="0" name=""/>
        <dsp:cNvSpPr/>
      </dsp:nvSpPr>
      <dsp:spPr>
        <a:xfrm>
          <a:off x="1112682" y="0"/>
          <a:ext cx="4022464" cy="4023360"/>
        </a:xfrm>
        <a:prstGeom prst="circularArrow">
          <a:avLst>
            <a:gd name="adj1" fmla="val 10980"/>
            <a:gd name="adj2" fmla="val 1142322"/>
            <a:gd name="adj3" fmla="val 90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84CECE-1003-49AB-9201-2511BA8594A8}">
      <dsp:nvSpPr>
        <dsp:cNvPr id="0" name=""/>
        <dsp:cNvSpPr/>
      </dsp:nvSpPr>
      <dsp:spPr>
        <a:xfrm>
          <a:off x="5104506" y="1294435"/>
          <a:ext cx="4701798" cy="1609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285750" lvl="1" indent="-285750" algn="l" defTabSz="1778000">
            <a:lnSpc>
              <a:spcPct val="90000"/>
            </a:lnSpc>
            <a:spcBef>
              <a:spcPct val="0"/>
            </a:spcBef>
            <a:spcAft>
              <a:spcPct val="15000"/>
            </a:spcAft>
            <a:buFontTx/>
            <a:buNone/>
          </a:pPr>
          <a:r>
            <a:rPr lang="en-US" sz="4000" b="1" kern="1200" dirty="0">
              <a:solidFill>
                <a:srgbClr val="0097E6"/>
              </a:solidFill>
            </a:rPr>
            <a:t>4</a:t>
          </a:r>
          <a:r>
            <a:rPr lang="en-US" sz="4000" kern="1200" dirty="0"/>
            <a:t> Values</a:t>
          </a:r>
        </a:p>
        <a:p>
          <a:pPr marL="285750" lvl="1" indent="-285750" algn="l" defTabSz="1778000">
            <a:lnSpc>
              <a:spcPct val="90000"/>
            </a:lnSpc>
            <a:spcBef>
              <a:spcPct val="0"/>
            </a:spcBef>
            <a:spcAft>
              <a:spcPct val="15000"/>
            </a:spcAft>
            <a:buFontTx/>
            <a:buNone/>
          </a:pPr>
          <a:r>
            <a:rPr lang="en-US" sz="4000" b="1" kern="1200" dirty="0">
              <a:solidFill>
                <a:srgbClr val="0097E6"/>
              </a:solidFill>
            </a:rPr>
            <a:t>12</a:t>
          </a:r>
          <a:r>
            <a:rPr lang="en-US" sz="4000" kern="1200" dirty="0"/>
            <a:t> Principles</a:t>
          </a:r>
        </a:p>
      </dsp:txBody>
      <dsp:txXfrm>
        <a:off x="5104506" y="1294435"/>
        <a:ext cx="4701798" cy="1609746"/>
      </dsp:txXfrm>
    </dsp:sp>
    <dsp:sp modelId="{2593B7BB-71B6-4C5B-BDA2-0331C09736F4}">
      <dsp:nvSpPr>
        <dsp:cNvPr id="0" name=""/>
        <dsp:cNvSpPr/>
      </dsp:nvSpPr>
      <dsp:spPr>
        <a:xfrm>
          <a:off x="2000984" y="1456456"/>
          <a:ext cx="2244572" cy="112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Manifesto</a:t>
          </a:r>
        </a:p>
      </dsp:txBody>
      <dsp:txXfrm>
        <a:off x="2000984" y="1456456"/>
        <a:ext cx="2244572" cy="11221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7A6DB-C50A-4C10-808B-08870C3CD552}">
      <dsp:nvSpPr>
        <dsp:cNvPr id="0" name=""/>
        <dsp:cNvSpPr/>
      </dsp:nvSpPr>
      <dsp:spPr>
        <a:xfrm>
          <a:off x="2595" y="568078"/>
          <a:ext cx="2687935" cy="31622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0785E-5C46-460D-BD24-BF13F178899E}">
      <dsp:nvSpPr>
        <dsp:cNvPr id="0" name=""/>
        <dsp:cNvSpPr/>
      </dsp:nvSpPr>
      <dsp:spPr>
        <a:xfrm>
          <a:off x="2595" y="686840"/>
          <a:ext cx="197465" cy="19746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B85A5C-AD91-4E27-B80E-94044910AAF5}">
      <dsp:nvSpPr>
        <dsp:cNvPr id="0" name=""/>
        <dsp:cNvSpPr/>
      </dsp:nvSpPr>
      <dsp:spPr>
        <a:xfrm>
          <a:off x="2595" y="0"/>
          <a:ext cx="2687935" cy="56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rgbClr val="00B050"/>
              </a:solidFill>
            </a:rPr>
            <a:t>03 </a:t>
          </a:r>
          <a:r>
            <a:rPr lang="en-US" sz="3000" kern="1200" dirty="0"/>
            <a:t>Roles </a:t>
          </a:r>
        </a:p>
      </dsp:txBody>
      <dsp:txXfrm>
        <a:off x="2595" y="0"/>
        <a:ext cx="2687935" cy="568078"/>
      </dsp:txXfrm>
    </dsp:sp>
    <dsp:sp modelId="{256E7E01-7327-44EA-8AD9-4DAE8899AB70}">
      <dsp:nvSpPr>
        <dsp:cNvPr id="0" name=""/>
        <dsp:cNvSpPr/>
      </dsp:nvSpPr>
      <dsp:spPr>
        <a:xfrm>
          <a:off x="2595" y="1147126"/>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4E6786-5F65-4ACD-990B-D41D1ED08529}">
      <dsp:nvSpPr>
        <dsp:cNvPr id="0" name=""/>
        <dsp:cNvSpPr/>
      </dsp:nvSpPr>
      <dsp:spPr>
        <a:xfrm>
          <a:off x="190751" y="1015716"/>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Product Owner</a:t>
          </a:r>
        </a:p>
      </dsp:txBody>
      <dsp:txXfrm>
        <a:off x="190751" y="1015716"/>
        <a:ext cx="2499780" cy="460281"/>
      </dsp:txXfrm>
    </dsp:sp>
    <dsp:sp modelId="{91F149AF-45B9-44BB-823F-31F798E19939}">
      <dsp:nvSpPr>
        <dsp:cNvPr id="0" name=""/>
        <dsp:cNvSpPr/>
      </dsp:nvSpPr>
      <dsp:spPr>
        <a:xfrm>
          <a:off x="2595" y="1607407"/>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FCDC49-26DF-4F7D-868D-147283EB7255}">
      <dsp:nvSpPr>
        <dsp:cNvPr id="0" name=""/>
        <dsp:cNvSpPr/>
      </dsp:nvSpPr>
      <dsp:spPr>
        <a:xfrm>
          <a:off x="190751" y="1475997"/>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Scrum Master</a:t>
          </a:r>
        </a:p>
      </dsp:txBody>
      <dsp:txXfrm>
        <a:off x="190751" y="1475997"/>
        <a:ext cx="2499780" cy="460281"/>
      </dsp:txXfrm>
    </dsp:sp>
    <dsp:sp modelId="{23DE1DC1-23FF-4455-84EA-FE67E981674F}">
      <dsp:nvSpPr>
        <dsp:cNvPr id="0" name=""/>
        <dsp:cNvSpPr/>
      </dsp:nvSpPr>
      <dsp:spPr>
        <a:xfrm>
          <a:off x="2595" y="2067688"/>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43DB5C-DD40-41EF-AEFD-2EA89287E19F}">
      <dsp:nvSpPr>
        <dsp:cNvPr id="0" name=""/>
        <dsp:cNvSpPr/>
      </dsp:nvSpPr>
      <dsp:spPr>
        <a:xfrm>
          <a:off x="190751" y="1936278"/>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Development Team</a:t>
          </a:r>
        </a:p>
      </dsp:txBody>
      <dsp:txXfrm>
        <a:off x="190751" y="1936278"/>
        <a:ext cx="2499780" cy="460281"/>
      </dsp:txXfrm>
    </dsp:sp>
    <dsp:sp modelId="{69602E40-6E16-49E7-B87F-AA356D5B41C2}">
      <dsp:nvSpPr>
        <dsp:cNvPr id="0" name=""/>
        <dsp:cNvSpPr/>
      </dsp:nvSpPr>
      <dsp:spPr>
        <a:xfrm>
          <a:off x="2824928" y="568078"/>
          <a:ext cx="2687935" cy="31622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C01647-9FF4-47BA-8017-3139E3B8DA56}">
      <dsp:nvSpPr>
        <dsp:cNvPr id="0" name=""/>
        <dsp:cNvSpPr/>
      </dsp:nvSpPr>
      <dsp:spPr>
        <a:xfrm>
          <a:off x="2824928" y="686840"/>
          <a:ext cx="197465" cy="19746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5EA699-81C8-4B1B-83D2-953507D1D1AB}">
      <dsp:nvSpPr>
        <dsp:cNvPr id="0" name=""/>
        <dsp:cNvSpPr/>
      </dsp:nvSpPr>
      <dsp:spPr>
        <a:xfrm>
          <a:off x="2824928" y="0"/>
          <a:ext cx="2687935" cy="56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rgbClr val="00B050"/>
              </a:solidFill>
            </a:rPr>
            <a:t>05</a:t>
          </a:r>
          <a:r>
            <a:rPr lang="en-US" sz="3000" kern="1200" dirty="0"/>
            <a:t> Events</a:t>
          </a:r>
        </a:p>
      </dsp:txBody>
      <dsp:txXfrm>
        <a:off x="2824928" y="0"/>
        <a:ext cx="2687935" cy="568078"/>
      </dsp:txXfrm>
    </dsp:sp>
    <dsp:sp modelId="{4859B480-973D-49C5-A248-046A74FED9A6}">
      <dsp:nvSpPr>
        <dsp:cNvPr id="0" name=""/>
        <dsp:cNvSpPr/>
      </dsp:nvSpPr>
      <dsp:spPr>
        <a:xfrm>
          <a:off x="2824928" y="1147126"/>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D9FE7C-36A4-49A6-8127-E02D114A59F9}">
      <dsp:nvSpPr>
        <dsp:cNvPr id="0" name=""/>
        <dsp:cNvSpPr/>
      </dsp:nvSpPr>
      <dsp:spPr>
        <a:xfrm>
          <a:off x="3013083" y="1015716"/>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Sprint</a:t>
          </a:r>
        </a:p>
      </dsp:txBody>
      <dsp:txXfrm>
        <a:off x="3013083" y="1015716"/>
        <a:ext cx="2499780" cy="460281"/>
      </dsp:txXfrm>
    </dsp:sp>
    <dsp:sp modelId="{C60B223A-832A-40DE-AFF9-F6A926B9815E}">
      <dsp:nvSpPr>
        <dsp:cNvPr id="0" name=""/>
        <dsp:cNvSpPr/>
      </dsp:nvSpPr>
      <dsp:spPr>
        <a:xfrm>
          <a:off x="2824928" y="1607407"/>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D2537-8BF6-4DB9-BE72-B97D24226D7E}">
      <dsp:nvSpPr>
        <dsp:cNvPr id="0" name=""/>
        <dsp:cNvSpPr/>
      </dsp:nvSpPr>
      <dsp:spPr>
        <a:xfrm>
          <a:off x="3013083" y="1475997"/>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Sprint Planning</a:t>
          </a:r>
        </a:p>
      </dsp:txBody>
      <dsp:txXfrm>
        <a:off x="3013083" y="1475997"/>
        <a:ext cx="2499780" cy="460281"/>
      </dsp:txXfrm>
    </dsp:sp>
    <dsp:sp modelId="{CCBF393C-79DE-48C6-B6DF-6548E12D0D5D}">
      <dsp:nvSpPr>
        <dsp:cNvPr id="0" name=""/>
        <dsp:cNvSpPr/>
      </dsp:nvSpPr>
      <dsp:spPr>
        <a:xfrm>
          <a:off x="2824928" y="2067688"/>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28D4B2-8CEB-49C8-97C8-CE0D194AC4CD}">
      <dsp:nvSpPr>
        <dsp:cNvPr id="0" name=""/>
        <dsp:cNvSpPr/>
      </dsp:nvSpPr>
      <dsp:spPr>
        <a:xfrm>
          <a:off x="3013083" y="1936278"/>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Daily Scrum</a:t>
          </a:r>
        </a:p>
      </dsp:txBody>
      <dsp:txXfrm>
        <a:off x="3013083" y="1936278"/>
        <a:ext cx="2499780" cy="460281"/>
      </dsp:txXfrm>
    </dsp:sp>
    <dsp:sp modelId="{38B173F2-3C1D-49CC-9FE9-7276B518A423}">
      <dsp:nvSpPr>
        <dsp:cNvPr id="0" name=""/>
        <dsp:cNvSpPr/>
      </dsp:nvSpPr>
      <dsp:spPr>
        <a:xfrm>
          <a:off x="2824928" y="2527969"/>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76D118-036F-43A0-A397-3BD446C01E65}">
      <dsp:nvSpPr>
        <dsp:cNvPr id="0" name=""/>
        <dsp:cNvSpPr/>
      </dsp:nvSpPr>
      <dsp:spPr>
        <a:xfrm>
          <a:off x="3013083" y="2396559"/>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Sprint Review</a:t>
          </a:r>
        </a:p>
      </dsp:txBody>
      <dsp:txXfrm>
        <a:off x="3013083" y="2396559"/>
        <a:ext cx="2499780" cy="460281"/>
      </dsp:txXfrm>
    </dsp:sp>
    <dsp:sp modelId="{6F8210AA-58AF-4BA4-98FF-C5680BAB3C62}">
      <dsp:nvSpPr>
        <dsp:cNvPr id="0" name=""/>
        <dsp:cNvSpPr/>
      </dsp:nvSpPr>
      <dsp:spPr>
        <a:xfrm>
          <a:off x="2824928" y="2988250"/>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F61DA3-07EE-4ACE-930B-2FF98B193F27}">
      <dsp:nvSpPr>
        <dsp:cNvPr id="0" name=""/>
        <dsp:cNvSpPr/>
      </dsp:nvSpPr>
      <dsp:spPr>
        <a:xfrm>
          <a:off x="3013083" y="2856840"/>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Sprint Retrospective</a:t>
          </a:r>
        </a:p>
      </dsp:txBody>
      <dsp:txXfrm>
        <a:off x="3013083" y="2856840"/>
        <a:ext cx="2499780" cy="460281"/>
      </dsp:txXfrm>
    </dsp:sp>
    <dsp:sp modelId="{3570B36A-998B-4AC2-BC3A-28A4AFEB4277}">
      <dsp:nvSpPr>
        <dsp:cNvPr id="0" name=""/>
        <dsp:cNvSpPr/>
      </dsp:nvSpPr>
      <dsp:spPr>
        <a:xfrm>
          <a:off x="5647260" y="568078"/>
          <a:ext cx="2687935" cy="31622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4FFC8B-9197-4867-808F-A8F4E3D876BB}">
      <dsp:nvSpPr>
        <dsp:cNvPr id="0" name=""/>
        <dsp:cNvSpPr/>
      </dsp:nvSpPr>
      <dsp:spPr>
        <a:xfrm>
          <a:off x="5647260" y="686840"/>
          <a:ext cx="197465" cy="19746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DBC1FA-37BE-49E4-9E1E-4CBFB28EB061}">
      <dsp:nvSpPr>
        <dsp:cNvPr id="0" name=""/>
        <dsp:cNvSpPr/>
      </dsp:nvSpPr>
      <dsp:spPr>
        <a:xfrm>
          <a:off x="5647260" y="0"/>
          <a:ext cx="2687935" cy="56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rgbClr val="00B050"/>
              </a:solidFill>
            </a:rPr>
            <a:t>03</a:t>
          </a:r>
          <a:r>
            <a:rPr lang="en-US" sz="4400" b="1" kern="1200" dirty="0"/>
            <a:t> </a:t>
          </a:r>
          <a:r>
            <a:rPr lang="en-US" sz="3000" kern="1200" dirty="0"/>
            <a:t>Artifacts</a:t>
          </a:r>
        </a:p>
      </dsp:txBody>
      <dsp:txXfrm>
        <a:off x="5647260" y="0"/>
        <a:ext cx="2687935" cy="568078"/>
      </dsp:txXfrm>
    </dsp:sp>
    <dsp:sp modelId="{15FDD14D-80FC-4299-9BE5-F12DFA555C24}">
      <dsp:nvSpPr>
        <dsp:cNvPr id="0" name=""/>
        <dsp:cNvSpPr/>
      </dsp:nvSpPr>
      <dsp:spPr>
        <a:xfrm>
          <a:off x="5647260" y="1147126"/>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271F55-119B-4A82-B0B0-7076D875E8E4}">
      <dsp:nvSpPr>
        <dsp:cNvPr id="0" name=""/>
        <dsp:cNvSpPr/>
      </dsp:nvSpPr>
      <dsp:spPr>
        <a:xfrm>
          <a:off x="5835416" y="1015716"/>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Product Backlog</a:t>
          </a:r>
        </a:p>
      </dsp:txBody>
      <dsp:txXfrm>
        <a:off x="5835416" y="1015716"/>
        <a:ext cx="2499780" cy="460281"/>
      </dsp:txXfrm>
    </dsp:sp>
    <dsp:sp modelId="{AE182710-E6EC-4B35-BB3E-4ECDF654EB14}">
      <dsp:nvSpPr>
        <dsp:cNvPr id="0" name=""/>
        <dsp:cNvSpPr/>
      </dsp:nvSpPr>
      <dsp:spPr>
        <a:xfrm>
          <a:off x="5647260" y="1607407"/>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A60F2A-9402-4E98-B8E1-60533676DD61}">
      <dsp:nvSpPr>
        <dsp:cNvPr id="0" name=""/>
        <dsp:cNvSpPr/>
      </dsp:nvSpPr>
      <dsp:spPr>
        <a:xfrm>
          <a:off x="5835416" y="1475997"/>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Sprint Backlog</a:t>
          </a:r>
        </a:p>
      </dsp:txBody>
      <dsp:txXfrm>
        <a:off x="5835416" y="1475997"/>
        <a:ext cx="2499780" cy="460281"/>
      </dsp:txXfrm>
    </dsp:sp>
    <dsp:sp modelId="{B5033A51-CB63-4EA4-9C61-D4C5CF640C7B}">
      <dsp:nvSpPr>
        <dsp:cNvPr id="0" name=""/>
        <dsp:cNvSpPr/>
      </dsp:nvSpPr>
      <dsp:spPr>
        <a:xfrm>
          <a:off x="5647260" y="2067688"/>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77E02C-5395-43CA-936F-DC7AADD2A961}">
      <dsp:nvSpPr>
        <dsp:cNvPr id="0" name=""/>
        <dsp:cNvSpPr/>
      </dsp:nvSpPr>
      <dsp:spPr>
        <a:xfrm>
          <a:off x="5835416" y="1936278"/>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Product Increments </a:t>
          </a:r>
        </a:p>
      </dsp:txBody>
      <dsp:txXfrm>
        <a:off x="5835416" y="1936278"/>
        <a:ext cx="2499780" cy="460281"/>
      </dsp:txXfrm>
    </dsp:sp>
    <dsp:sp modelId="{2FE4975A-7E0B-4DEE-9D1D-C021F4FF8747}">
      <dsp:nvSpPr>
        <dsp:cNvPr id="0" name=""/>
        <dsp:cNvSpPr/>
      </dsp:nvSpPr>
      <dsp:spPr>
        <a:xfrm>
          <a:off x="8469593" y="568078"/>
          <a:ext cx="2687935" cy="31622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C23EFE-6817-4420-8321-7569391118A1}">
      <dsp:nvSpPr>
        <dsp:cNvPr id="0" name=""/>
        <dsp:cNvSpPr/>
      </dsp:nvSpPr>
      <dsp:spPr>
        <a:xfrm>
          <a:off x="8469593" y="686840"/>
          <a:ext cx="197465" cy="19746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2C505F-C8D3-41A6-83E6-5269552E522F}">
      <dsp:nvSpPr>
        <dsp:cNvPr id="0" name=""/>
        <dsp:cNvSpPr/>
      </dsp:nvSpPr>
      <dsp:spPr>
        <a:xfrm>
          <a:off x="8469593" y="0"/>
          <a:ext cx="2687935" cy="56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rgbClr val="00B050"/>
              </a:solidFill>
              <a:latin typeface="Arial"/>
              <a:ea typeface="+mn-ea"/>
              <a:cs typeface="+mn-cs"/>
            </a:rPr>
            <a:t>06</a:t>
          </a:r>
          <a:r>
            <a:rPr lang="en-US" sz="3100" kern="1200" dirty="0"/>
            <a:t> Principles</a:t>
          </a:r>
        </a:p>
      </dsp:txBody>
      <dsp:txXfrm>
        <a:off x="8469593" y="0"/>
        <a:ext cx="2687935" cy="568078"/>
      </dsp:txXfrm>
    </dsp:sp>
    <dsp:sp modelId="{91598FFE-CA67-4001-8FCE-6E4DD990AD67}">
      <dsp:nvSpPr>
        <dsp:cNvPr id="0" name=""/>
        <dsp:cNvSpPr/>
      </dsp:nvSpPr>
      <dsp:spPr>
        <a:xfrm>
          <a:off x="8469593" y="1147126"/>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3A0289-4332-43AF-8EA4-180785CECD72}">
      <dsp:nvSpPr>
        <dsp:cNvPr id="0" name=""/>
        <dsp:cNvSpPr/>
      </dsp:nvSpPr>
      <dsp:spPr>
        <a:xfrm>
          <a:off x="8657749" y="1015716"/>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Empirical Process Control </a:t>
          </a:r>
        </a:p>
      </dsp:txBody>
      <dsp:txXfrm>
        <a:off x="8657749" y="1015716"/>
        <a:ext cx="2499780" cy="460281"/>
      </dsp:txXfrm>
    </dsp:sp>
    <dsp:sp modelId="{FC6E2FD0-6497-4D6F-A055-6B0E51F98E37}">
      <dsp:nvSpPr>
        <dsp:cNvPr id="0" name=""/>
        <dsp:cNvSpPr/>
      </dsp:nvSpPr>
      <dsp:spPr>
        <a:xfrm>
          <a:off x="8469593" y="1607407"/>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EA2B95-C574-42CD-BCE8-C7451ECC465C}">
      <dsp:nvSpPr>
        <dsp:cNvPr id="0" name=""/>
        <dsp:cNvSpPr/>
      </dsp:nvSpPr>
      <dsp:spPr>
        <a:xfrm>
          <a:off x="8657749" y="1475997"/>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Self-Organization</a:t>
          </a:r>
        </a:p>
      </dsp:txBody>
      <dsp:txXfrm>
        <a:off x="8657749" y="1475997"/>
        <a:ext cx="2499780" cy="460281"/>
      </dsp:txXfrm>
    </dsp:sp>
    <dsp:sp modelId="{7568B9FA-0914-4343-8905-16EE5FA31E3F}">
      <dsp:nvSpPr>
        <dsp:cNvPr id="0" name=""/>
        <dsp:cNvSpPr/>
      </dsp:nvSpPr>
      <dsp:spPr>
        <a:xfrm>
          <a:off x="8469593" y="2067688"/>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67A2B6-6EEF-460F-B1D3-955D979D42A2}">
      <dsp:nvSpPr>
        <dsp:cNvPr id="0" name=""/>
        <dsp:cNvSpPr/>
      </dsp:nvSpPr>
      <dsp:spPr>
        <a:xfrm>
          <a:off x="8657749" y="1936278"/>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Collaboration</a:t>
          </a:r>
        </a:p>
      </dsp:txBody>
      <dsp:txXfrm>
        <a:off x="8657749" y="1936278"/>
        <a:ext cx="2499780" cy="460281"/>
      </dsp:txXfrm>
    </dsp:sp>
    <dsp:sp modelId="{CF578104-7FEF-4136-B206-8198BD0ED46B}">
      <dsp:nvSpPr>
        <dsp:cNvPr id="0" name=""/>
        <dsp:cNvSpPr/>
      </dsp:nvSpPr>
      <dsp:spPr>
        <a:xfrm>
          <a:off x="8469593" y="2527969"/>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18C86D-BC65-4914-89EE-18EC387F1A8D}">
      <dsp:nvSpPr>
        <dsp:cNvPr id="0" name=""/>
        <dsp:cNvSpPr/>
      </dsp:nvSpPr>
      <dsp:spPr>
        <a:xfrm>
          <a:off x="8657749" y="2396559"/>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Value Based Prioritization</a:t>
          </a:r>
        </a:p>
      </dsp:txBody>
      <dsp:txXfrm>
        <a:off x="8657749" y="2396559"/>
        <a:ext cx="2499780" cy="460281"/>
      </dsp:txXfrm>
    </dsp:sp>
    <dsp:sp modelId="{89DB0BBA-A84A-4015-B67E-6B6ABF194142}">
      <dsp:nvSpPr>
        <dsp:cNvPr id="0" name=""/>
        <dsp:cNvSpPr/>
      </dsp:nvSpPr>
      <dsp:spPr>
        <a:xfrm>
          <a:off x="8469593" y="2988250"/>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DE3F9B-26EE-403C-9555-CF2C902EFEE7}">
      <dsp:nvSpPr>
        <dsp:cNvPr id="0" name=""/>
        <dsp:cNvSpPr/>
      </dsp:nvSpPr>
      <dsp:spPr>
        <a:xfrm>
          <a:off x="8657749" y="2856840"/>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Time Boxing</a:t>
          </a:r>
        </a:p>
      </dsp:txBody>
      <dsp:txXfrm>
        <a:off x="8657749" y="2856840"/>
        <a:ext cx="2499780" cy="460281"/>
      </dsp:txXfrm>
    </dsp:sp>
    <dsp:sp modelId="{3D2BB852-7C06-4DD1-ACD9-FA06BFC09C46}">
      <dsp:nvSpPr>
        <dsp:cNvPr id="0" name=""/>
        <dsp:cNvSpPr/>
      </dsp:nvSpPr>
      <dsp:spPr>
        <a:xfrm>
          <a:off x="8469593" y="3448532"/>
          <a:ext cx="197460" cy="197460"/>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FE9C90-69EC-4933-97CD-E19E7A5C0090}">
      <dsp:nvSpPr>
        <dsp:cNvPr id="0" name=""/>
        <dsp:cNvSpPr/>
      </dsp:nvSpPr>
      <dsp:spPr>
        <a:xfrm>
          <a:off x="8657749" y="3317121"/>
          <a:ext cx="2499780" cy="46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Iterative Development</a:t>
          </a:r>
        </a:p>
      </dsp:txBody>
      <dsp:txXfrm>
        <a:off x="8657749" y="3317121"/>
        <a:ext cx="2499780" cy="4602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D530B-0B1E-40E8-B871-F3DF6396792E}">
      <dsp:nvSpPr>
        <dsp:cNvPr id="0" name=""/>
        <dsp:cNvSpPr/>
      </dsp:nvSpPr>
      <dsp:spPr>
        <a:xfrm rot="5400000">
          <a:off x="4227685" y="-1419491"/>
          <a:ext cx="1455586" cy="4663980"/>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a:effectLst/>
              <a:latin typeface="Arial" panose="020B0604020202020204" pitchFamily="34" charset="0"/>
              <a:cs typeface="Arial" panose="020B0604020202020204" pitchFamily="34" charset="0"/>
            </a:rPr>
            <a:t>It deals with table and column testing, schema testing, stored procedures and views testing, checking triggers, etc.</a:t>
          </a:r>
          <a:endParaRPr lang="en-US" sz="1800" kern="1200"/>
        </a:p>
      </dsp:txBody>
      <dsp:txXfrm rot="-5400000">
        <a:off x="2623488" y="255762"/>
        <a:ext cx="4592924" cy="1313474"/>
      </dsp:txXfrm>
    </dsp:sp>
    <dsp:sp modelId="{754745F3-3D14-4183-BA65-1DBAB31F9AAB}">
      <dsp:nvSpPr>
        <dsp:cNvPr id="0" name=""/>
        <dsp:cNvSpPr/>
      </dsp:nvSpPr>
      <dsp:spPr>
        <a:xfrm>
          <a:off x="0" y="2756"/>
          <a:ext cx="2623488" cy="1819482"/>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i="0" kern="1200"/>
            <a:t>Structural Testing</a:t>
          </a:r>
          <a:endParaRPr lang="en-US" sz="3200" kern="1200"/>
        </a:p>
      </dsp:txBody>
      <dsp:txXfrm>
        <a:off x="88820" y="91576"/>
        <a:ext cx="2445848" cy="1641842"/>
      </dsp:txXfrm>
    </dsp:sp>
    <dsp:sp modelId="{C0788D6D-9DA9-47FC-BD83-7457BBB19046}">
      <dsp:nvSpPr>
        <dsp:cNvPr id="0" name=""/>
        <dsp:cNvSpPr/>
      </dsp:nvSpPr>
      <dsp:spPr>
        <a:xfrm rot="5400000">
          <a:off x="4227685" y="490964"/>
          <a:ext cx="1455586" cy="4663980"/>
        </a:xfrm>
        <a:prstGeom prst="round2SameRect">
          <a:avLst/>
        </a:prstGeom>
        <a:solidFill>
          <a:schemeClr val="accent5">
            <a:tint val="40000"/>
            <a:alpha val="90000"/>
            <a:hueOff val="-7870995"/>
            <a:satOff val="33053"/>
            <a:lumOff val="2406"/>
            <a:alphaOff val="0"/>
          </a:schemeClr>
        </a:solidFill>
        <a:ln w="25400" cap="flat" cmpd="sng" algn="ctr">
          <a:solidFill>
            <a:schemeClr val="accent5">
              <a:tint val="40000"/>
              <a:alpha val="90000"/>
              <a:hueOff val="-7870995"/>
              <a:satOff val="33053"/>
              <a:lumOff val="24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a:effectLst/>
              <a:latin typeface="Arial" panose="020B0604020202020204" pitchFamily="34" charset="0"/>
              <a:cs typeface="Arial" panose="020B0604020202020204" pitchFamily="34" charset="0"/>
            </a:rPr>
            <a:t>It involves checking functionality of database from user point of view. </a:t>
          </a:r>
          <a:endParaRPr lang="en-US" sz="1800" kern="1200"/>
        </a:p>
      </dsp:txBody>
      <dsp:txXfrm rot="-5400000">
        <a:off x="2623488" y="2166217"/>
        <a:ext cx="4592924" cy="1313474"/>
      </dsp:txXfrm>
    </dsp:sp>
    <dsp:sp modelId="{C7D72B7F-46FE-4E02-BAD8-51A4099D65BB}">
      <dsp:nvSpPr>
        <dsp:cNvPr id="0" name=""/>
        <dsp:cNvSpPr/>
      </dsp:nvSpPr>
      <dsp:spPr>
        <a:xfrm>
          <a:off x="0" y="1913213"/>
          <a:ext cx="2623488" cy="1819482"/>
        </a:xfrm>
        <a:prstGeom prst="roundRect">
          <a:avLst/>
        </a:prstGeom>
        <a:solidFill>
          <a:schemeClr val="accent5">
            <a:hueOff val="-7743161"/>
            <a:satOff val="25846"/>
            <a:lumOff val="568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i="0" kern="1200"/>
            <a:t>Functional Testing</a:t>
          </a:r>
          <a:endParaRPr lang="en-US" sz="3200" kern="1200"/>
        </a:p>
      </dsp:txBody>
      <dsp:txXfrm>
        <a:off x="88820" y="2002033"/>
        <a:ext cx="2445848" cy="1641842"/>
      </dsp:txXfrm>
    </dsp:sp>
    <dsp:sp modelId="{775BE90D-1954-47F2-927D-16B7AA029869}">
      <dsp:nvSpPr>
        <dsp:cNvPr id="0" name=""/>
        <dsp:cNvSpPr/>
      </dsp:nvSpPr>
      <dsp:spPr>
        <a:xfrm rot="5400000">
          <a:off x="4227685" y="2401421"/>
          <a:ext cx="1455586" cy="4663980"/>
        </a:xfrm>
        <a:prstGeom prst="round2SameRect">
          <a:avLst/>
        </a:prstGeom>
        <a:solidFill>
          <a:schemeClr val="accent5">
            <a:tint val="40000"/>
            <a:alpha val="90000"/>
            <a:hueOff val="-15741989"/>
            <a:satOff val="66106"/>
            <a:lumOff val="4811"/>
            <a:alphaOff val="0"/>
          </a:schemeClr>
        </a:solidFill>
        <a:ln w="25400" cap="flat" cmpd="sng" algn="ctr">
          <a:solidFill>
            <a:schemeClr val="accent5">
              <a:tint val="40000"/>
              <a:alpha val="90000"/>
              <a:hueOff val="-15741989"/>
              <a:satOff val="66106"/>
              <a:lumOff val="4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a:effectLst/>
              <a:latin typeface="Arial" panose="020B0604020202020204" pitchFamily="34" charset="0"/>
              <a:cs typeface="Arial" panose="020B0604020202020204" pitchFamily="34" charset="0"/>
            </a:rPr>
            <a:t>It involves load-testing, risk testing in database, stress testing, minimum system requirements, and deals with the performance of the database.</a:t>
          </a:r>
          <a:endParaRPr lang="en-US" sz="1800" kern="1200"/>
        </a:p>
      </dsp:txBody>
      <dsp:txXfrm rot="-5400000">
        <a:off x="2623488" y="4076674"/>
        <a:ext cx="4592924" cy="1313474"/>
      </dsp:txXfrm>
    </dsp:sp>
    <dsp:sp modelId="{EDB5F72B-9369-4E23-A97D-16AF025F5EF8}">
      <dsp:nvSpPr>
        <dsp:cNvPr id="0" name=""/>
        <dsp:cNvSpPr/>
      </dsp:nvSpPr>
      <dsp:spPr>
        <a:xfrm>
          <a:off x="0" y="3823670"/>
          <a:ext cx="2623488" cy="1819482"/>
        </a:xfrm>
        <a:prstGeom prst="roundRect">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i="0" kern="1200"/>
            <a:t>Non-Functional Testing</a:t>
          </a:r>
          <a:endParaRPr lang="en-US" sz="3200" kern="1200"/>
        </a:p>
      </dsp:txBody>
      <dsp:txXfrm>
        <a:off x="88820" y="3912490"/>
        <a:ext cx="2445848" cy="16418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04F17-F6B9-44F0-A028-2CCEF21A1A07}">
      <dsp:nvSpPr>
        <dsp:cNvPr id="0" name=""/>
        <dsp:cNvSpPr/>
      </dsp:nvSpPr>
      <dsp:spPr>
        <a:xfrm>
          <a:off x="1351018" y="3104"/>
          <a:ext cx="4163429" cy="249805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Atomicity</a:t>
          </a:r>
        </a:p>
        <a:p>
          <a:pPr marL="0" lvl="0" indent="0" algn="ctr" defTabSz="1955800">
            <a:lnSpc>
              <a:spcPct val="100000"/>
            </a:lnSpc>
            <a:spcBef>
              <a:spcPct val="0"/>
            </a:spcBef>
            <a:spcAft>
              <a:spcPct val="35000"/>
            </a:spcAft>
            <a:buNone/>
          </a:pPr>
          <a:r>
            <a:rPr lang="en-US" sz="2000" b="0" i="0" kern="1200"/>
            <a:t>Transactions are all or nothing</a:t>
          </a:r>
          <a:endParaRPr lang="en-US" sz="2000" b="0" kern="1200"/>
        </a:p>
      </dsp:txBody>
      <dsp:txXfrm>
        <a:off x="1351018" y="3104"/>
        <a:ext cx="4163429" cy="2498057"/>
      </dsp:txXfrm>
    </dsp:sp>
    <dsp:sp modelId="{714F605C-2CA6-45BD-9BE2-B4FCB49DF35C}">
      <dsp:nvSpPr>
        <dsp:cNvPr id="0" name=""/>
        <dsp:cNvSpPr/>
      </dsp:nvSpPr>
      <dsp:spPr>
        <a:xfrm>
          <a:off x="5930791" y="3104"/>
          <a:ext cx="4163429" cy="2498057"/>
        </a:xfrm>
        <a:prstGeom prst="rect">
          <a:avLst/>
        </a:prstGeom>
        <a:solidFill>
          <a:schemeClr val="accent5">
            <a:hueOff val="-5162108"/>
            <a:satOff val="17231"/>
            <a:lumOff val="37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Consistency</a:t>
          </a:r>
        </a:p>
        <a:p>
          <a:pPr marL="0" lvl="0" indent="0" algn="ctr" defTabSz="1955800">
            <a:lnSpc>
              <a:spcPct val="90000"/>
            </a:lnSpc>
            <a:spcBef>
              <a:spcPct val="0"/>
            </a:spcBef>
            <a:spcAft>
              <a:spcPct val="35000"/>
            </a:spcAft>
            <a:buNone/>
          </a:pPr>
          <a:r>
            <a:rPr lang="en-US" sz="2000" b="0" i="0" kern="1200"/>
            <a:t>Only valid data is saved</a:t>
          </a:r>
          <a:endParaRPr lang="en-US" sz="2000" kern="1200"/>
        </a:p>
      </dsp:txBody>
      <dsp:txXfrm>
        <a:off x="5930791" y="3104"/>
        <a:ext cx="4163429" cy="2498057"/>
      </dsp:txXfrm>
    </dsp:sp>
    <dsp:sp modelId="{B67A1ECA-FE1A-411C-B79B-7005B7B9CE1D}">
      <dsp:nvSpPr>
        <dsp:cNvPr id="0" name=""/>
        <dsp:cNvSpPr/>
      </dsp:nvSpPr>
      <dsp:spPr>
        <a:xfrm>
          <a:off x="1351018" y="2917504"/>
          <a:ext cx="4163429" cy="2498057"/>
        </a:xfrm>
        <a:prstGeom prst="rect">
          <a:avLst/>
        </a:prstGeom>
        <a:solidFill>
          <a:schemeClr val="accent5">
            <a:hueOff val="-10324215"/>
            <a:satOff val="34462"/>
            <a:lumOff val="75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Isolation</a:t>
          </a:r>
        </a:p>
        <a:p>
          <a:pPr marL="0" lvl="0" indent="0" algn="ctr" defTabSz="1955800">
            <a:lnSpc>
              <a:spcPct val="90000"/>
            </a:lnSpc>
            <a:spcBef>
              <a:spcPct val="0"/>
            </a:spcBef>
            <a:spcAft>
              <a:spcPct val="35000"/>
            </a:spcAft>
            <a:buNone/>
          </a:pPr>
          <a:r>
            <a:rPr lang="en-US" sz="2000" b="0" i="0" kern="1200"/>
            <a:t>Transaction do not affect each other</a:t>
          </a:r>
          <a:endParaRPr lang="en-US" sz="2800" kern="1200"/>
        </a:p>
      </dsp:txBody>
      <dsp:txXfrm>
        <a:off x="1351018" y="2917504"/>
        <a:ext cx="4163429" cy="2498057"/>
      </dsp:txXfrm>
    </dsp:sp>
    <dsp:sp modelId="{0A3080DE-701C-497C-8774-9269A9C70152}">
      <dsp:nvSpPr>
        <dsp:cNvPr id="0" name=""/>
        <dsp:cNvSpPr/>
      </dsp:nvSpPr>
      <dsp:spPr>
        <a:xfrm>
          <a:off x="5959352" y="2917504"/>
          <a:ext cx="4163429" cy="2498057"/>
        </a:xfrm>
        <a:prstGeom prst="rect">
          <a:avLst/>
        </a:prstGeom>
        <a:solidFill>
          <a:schemeClr val="accent5">
            <a:hueOff val="-15486323"/>
            <a:satOff val="51693"/>
            <a:lumOff val="113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Durability</a:t>
          </a:r>
        </a:p>
        <a:p>
          <a:pPr marL="0" lvl="0" indent="0" algn="ctr" defTabSz="1955800">
            <a:lnSpc>
              <a:spcPct val="90000"/>
            </a:lnSpc>
            <a:spcBef>
              <a:spcPct val="0"/>
            </a:spcBef>
            <a:spcAft>
              <a:spcPct val="35000"/>
            </a:spcAft>
            <a:buNone/>
          </a:pPr>
          <a:r>
            <a:rPr lang="en-US" sz="2000" b="0" i="0" kern="1200"/>
            <a:t>Written data will not be lost</a:t>
          </a:r>
          <a:endParaRPr lang="en-US" sz="2000" kern="1200"/>
        </a:p>
      </dsp:txBody>
      <dsp:txXfrm>
        <a:off x="5959352" y="2917504"/>
        <a:ext cx="4163429" cy="24980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AF772-1EAA-47D8-A5E4-17174372BD57}">
      <dsp:nvSpPr>
        <dsp:cNvPr id="0" name=""/>
        <dsp:cNvSpPr/>
      </dsp:nvSpPr>
      <dsp:spPr>
        <a:xfrm>
          <a:off x="149739" y="835"/>
          <a:ext cx="3233958" cy="194037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1600200">
            <a:lnSpc>
              <a:spcPct val="90000"/>
            </a:lnSpc>
            <a:spcBef>
              <a:spcPct val="0"/>
            </a:spcBef>
            <a:spcAft>
              <a:spcPct val="35000"/>
            </a:spcAft>
            <a:buNone/>
          </a:pPr>
          <a:r>
            <a:rPr lang="en-US" sz="3600" kern="1200">
              <a:latin typeface="+mj-lt"/>
            </a:rPr>
            <a:t>Not Null</a:t>
          </a: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a:effectLst/>
              <a:latin typeface="+mj-lt"/>
            </a:rPr>
            <a:t>Indicates that a column cannot store NULL value</a:t>
          </a:r>
          <a:endParaRPr lang="en-US" sz="1800" kern="1200">
            <a:latin typeface="+mj-lt"/>
          </a:endParaRPr>
        </a:p>
      </dsp:txBody>
      <dsp:txXfrm>
        <a:off x="149739" y="835"/>
        <a:ext cx="3233958" cy="1940374"/>
      </dsp:txXfrm>
    </dsp:sp>
    <dsp:sp modelId="{0BE19326-76D8-45B0-B8C4-545D4D6CB9A2}">
      <dsp:nvSpPr>
        <dsp:cNvPr id="0" name=""/>
        <dsp:cNvSpPr/>
      </dsp:nvSpPr>
      <dsp:spPr>
        <a:xfrm>
          <a:off x="3707093" y="835"/>
          <a:ext cx="3233958" cy="194037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1600200">
            <a:lnSpc>
              <a:spcPct val="90000"/>
            </a:lnSpc>
            <a:spcBef>
              <a:spcPct val="0"/>
            </a:spcBef>
            <a:spcAft>
              <a:spcPct val="35000"/>
            </a:spcAft>
            <a:buNone/>
          </a:pPr>
          <a:r>
            <a:rPr lang="en-US" sz="3600" kern="1200">
              <a:latin typeface="+mj-lt"/>
            </a:rPr>
            <a:t>Unique</a:t>
          </a: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a:effectLst/>
              <a:latin typeface="+mj-lt"/>
            </a:rPr>
            <a:t>Ensures that each row for a column must have a unique value</a:t>
          </a:r>
          <a:endParaRPr lang="en-US" sz="1800" kern="1200">
            <a:latin typeface="+mj-lt"/>
          </a:endParaRPr>
        </a:p>
      </dsp:txBody>
      <dsp:txXfrm>
        <a:off x="3707093" y="835"/>
        <a:ext cx="3233958" cy="1940374"/>
      </dsp:txXfrm>
    </dsp:sp>
    <dsp:sp modelId="{C3E6524F-6C3A-4DFD-93F3-AF1E4CE1D3E7}">
      <dsp:nvSpPr>
        <dsp:cNvPr id="0" name=""/>
        <dsp:cNvSpPr/>
      </dsp:nvSpPr>
      <dsp:spPr>
        <a:xfrm>
          <a:off x="7264447" y="835"/>
          <a:ext cx="3233958" cy="1940374"/>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1600200">
            <a:lnSpc>
              <a:spcPct val="90000"/>
            </a:lnSpc>
            <a:spcBef>
              <a:spcPct val="0"/>
            </a:spcBef>
            <a:spcAft>
              <a:spcPct val="35000"/>
            </a:spcAft>
            <a:buNone/>
          </a:pPr>
          <a:r>
            <a:rPr lang="en-US" sz="3600" kern="1200">
              <a:latin typeface="+mn-lt"/>
            </a:rPr>
            <a:t>Primary</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a:effectLst/>
              <a:latin typeface="+mn-lt"/>
            </a:rPr>
            <a:t>A NOT NULL and UNIQUE ensures that a column(s) have a unique identity which represents a record uniquely</a:t>
          </a:r>
          <a:endParaRPr lang="en-US" sz="1600" kern="1200">
            <a:latin typeface="+mn-lt"/>
          </a:endParaRPr>
        </a:p>
      </dsp:txBody>
      <dsp:txXfrm>
        <a:off x="7264447" y="835"/>
        <a:ext cx="3233958" cy="1940374"/>
      </dsp:txXfrm>
    </dsp:sp>
    <dsp:sp modelId="{C052F9F2-4119-4FC5-8B45-C9DFABAA83AB}">
      <dsp:nvSpPr>
        <dsp:cNvPr id="0" name=""/>
        <dsp:cNvSpPr/>
      </dsp:nvSpPr>
      <dsp:spPr>
        <a:xfrm>
          <a:off x="149739" y="2264606"/>
          <a:ext cx="3233958" cy="1940374"/>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1600200">
            <a:lnSpc>
              <a:spcPct val="90000"/>
            </a:lnSpc>
            <a:spcBef>
              <a:spcPct val="0"/>
            </a:spcBef>
            <a:spcAft>
              <a:spcPct val="35000"/>
            </a:spcAft>
            <a:buNone/>
          </a:pPr>
          <a:r>
            <a:rPr lang="en-US" sz="3600" kern="1200">
              <a:latin typeface="+mn-lt"/>
            </a:rPr>
            <a:t>Foreign</a:t>
          </a: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a:effectLst/>
              <a:latin typeface="+mn-lt"/>
            </a:rPr>
            <a:t>Ensure the referential integrity of the data in one table to match values in another table</a:t>
          </a:r>
          <a:endParaRPr lang="en-US" sz="1800" kern="1200">
            <a:latin typeface="+mn-lt"/>
          </a:endParaRPr>
        </a:p>
      </dsp:txBody>
      <dsp:txXfrm>
        <a:off x="149739" y="2264606"/>
        <a:ext cx="3233958" cy="1940374"/>
      </dsp:txXfrm>
    </dsp:sp>
    <dsp:sp modelId="{5C5F5BF4-0EFF-4F5D-B100-8CA61395304E}">
      <dsp:nvSpPr>
        <dsp:cNvPr id="0" name=""/>
        <dsp:cNvSpPr/>
      </dsp:nvSpPr>
      <dsp:spPr>
        <a:xfrm>
          <a:off x="3707093" y="2264606"/>
          <a:ext cx="3233958" cy="194037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latin typeface="+mn-lt"/>
            </a:rPr>
            <a:t>Check</a:t>
          </a:r>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a:effectLst/>
              <a:latin typeface="+mn-lt"/>
            </a:rPr>
            <a:t>Ensures that the value in a column meets a specific condition</a:t>
          </a:r>
          <a:endParaRPr lang="en-US" sz="2000" kern="1200">
            <a:latin typeface="+mn-lt"/>
          </a:endParaRPr>
        </a:p>
      </dsp:txBody>
      <dsp:txXfrm>
        <a:off x="3707093" y="2264606"/>
        <a:ext cx="3233958" cy="1940374"/>
      </dsp:txXfrm>
    </dsp:sp>
    <dsp:sp modelId="{49FD85FF-8B71-4841-B641-9F6BF556A4DD}">
      <dsp:nvSpPr>
        <dsp:cNvPr id="0" name=""/>
        <dsp:cNvSpPr/>
      </dsp:nvSpPr>
      <dsp:spPr>
        <a:xfrm>
          <a:off x="7264447" y="2264606"/>
          <a:ext cx="3233958" cy="1940374"/>
        </a:xfrm>
        <a:prstGeom prst="rect">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latin typeface="+mn-lt"/>
            </a:rPr>
            <a:t>Default</a:t>
          </a:r>
          <a:r>
            <a:rPr lang="en-US" sz="3300" kern="1200">
              <a:latin typeface="+mn-lt"/>
            </a:rPr>
            <a:t> </a:t>
          </a:r>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a:effectLst/>
              <a:latin typeface="+mn-lt"/>
            </a:rPr>
            <a:t>Specifies a default value for a column</a:t>
          </a:r>
          <a:endParaRPr lang="en-US" sz="2000" kern="1200">
            <a:latin typeface="+mn-lt"/>
          </a:endParaRPr>
        </a:p>
      </dsp:txBody>
      <dsp:txXfrm>
        <a:off x="7264447" y="2264606"/>
        <a:ext cx="3233958" cy="19403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CA2C5-B34C-43D2-94DE-F130EB13A602}">
      <dsp:nvSpPr>
        <dsp:cNvPr id="0" name=""/>
        <dsp:cNvSpPr/>
      </dsp:nvSpPr>
      <dsp:spPr>
        <a:xfrm>
          <a:off x="1355724" y="2201108"/>
          <a:ext cx="2539007" cy="169351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(No.of defects rejected/Total no.of defects raised)*100</a:t>
          </a:r>
        </a:p>
      </dsp:txBody>
      <dsp:txXfrm>
        <a:off x="1761966" y="2201108"/>
        <a:ext cx="2132766" cy="1693518"/>
      </dsp:txXfrm>
    </dsp:sp>
    <dsp:sp modelId="{E3278866-2210-4977-84EB-297C5A5489AC}">
      <dsp:nvSpPr>
        <dsp:cNvPr id="0" name=""/>
        <dsp:cNvSpPr/>
      </dsp:nvSpPr>
      <dsp:spPr>
        <a:xfrm>
          <a:off x="1587" y="1524040"/>
          <a:ext cx="1692671" cy="1692671"/>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t>Defect Rejection Ratio</a:t>
          </a:r>
        </a:p>
      </dsp:txBody>
      <dsp:txXfrm>
        <a:off x="249473" y="1771926"/>
        <a:ext cx="1196899" cy="1196899"/>
      </dsp:txXfrm>
    </dsp:sp>
    <dsp:sp modelId="{0DF48510-972F-4C95-805B-1AFCDC2E91AB}">
      <dsp:nvSpPr>
        <dsp:cNvPr id="0" name=""/>
        <dsp:cNvSpPr/>
      </dsp:nvSpPr>
      <dsp:spPr>
        <a:xfrm>
          <a:off x="5587404" y="2201108"/>
          <a:ext cx="2539007" cy="169351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(No.of defects missed/Total defects of software)*100</a:t>
          </a:r>
        </a:p>
      </dsp:txBody>
      <dsp:txXfrm>
        <a:off x="5993645" y="2201108"/>
        <a:ext cx="2132766" cy="1693518"/>
      </dsp:txXfrm>
    </dsp:sp>
    <dsp:sp modelId="{24E7DCB0-0713-4969-B4C5-50B430EAEEA6}">
      <dsp:nvSpPr>
        <dsp:cNvPr id="0" name=""/>
        <dsp:cNvSpPr/>
      </dsp:nvSpPr>
      <dsp:spPr>
        <a:xfrm>
          <a:off x="4233267" y="1524040"/>
          <a:ext cx="1692671" cy="169267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t>Defect Leakage Ratio</a:t>
          </a:r>
        </a:p>
      </dsp:txBody>
      <dsp:txXfrm>
        <a:off x="4481153" y="1771926"/>
        <a:ext cx="1196899" cy="11968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3810E-1565-4FE1-B8BA-F05F341F93FF}">
      <dsp:nvSpPr>
        <dsp:cNvPr id="0" name=""/>
        <dsp:cNvSpPr/>
      </dsp:nvSpPr>
      <dsp:spPr>
        <a:xfrm>
          <a:off x="1185" y="1772508"/>
          <a:ext cx="1941990" cy="776796"/>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Objective</a:t>
          </a:r>
        </a:p>
      </dsp:txBody>
      <dsp:txXfrm>
        <a:off x="1185" y="1772508"/>
        <a:ext cx="1747791" cy="776796"/>
      </dsp:txXfrm>
    </dsp:sp>
    <dsp:sp modelId="{B6DA38C9-87EF-412F-8062-EC7624CDDCA8}">
      <dsp:nvSpPr>
        <dsp:cNvPr id="0" name=""/>
        <dsp:cNvSpPr/>
      </dsp:nvSpPr>
      <dsp:spPr>
        <a:xfrm>
          <a:off x="1554778" y="1772508"/>
          <a:ext cx="1941990" cy="776796"/>
        </a:xfrm>
        <a:prstGeom prst="chevron">
          <a:avLst/>
        </a:prstGeom>
        <a:solidFill>
          <a:schemeClr val="accent5">
            <a:hueOff val="-3097264"/>
            <a:satOff val="10339"/>
            <a:lumOff val="2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Scope</a:t>
          </a:r>
        </a:p>
      </dsp:txBody>
      <dsp:txXfrm>
        <a:off x="1943176" y="1772508"/>
        <a:ext cx="1165194" cy="776796"/>
      </dsp:txXfrm>
    </dsp:sp>
    <dsp:sp modelId="{75EE765C-7916-4A09-A6C2-E4FA49C0C257}">
      <dsp:nvSpPr>
        <dsp:cNvPr id="0" name=""/>
        <dsp:cNvSpPr/>
      </dsp:nvSpPr>
      <dsp:spPr>
        <a:xfrm>
          <a:off x="3108370" y="1772508"/>
          <a:ext cx="1941990" cy="776796"/>
        </a:xfrm>
        <a:prstGeom prst="chevron">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Test Methodology</a:t>
          </a:r>
        </a:p>
      </dsp:txBody>
      <dsp:txXfrm>
        <a:off x="3496768" y="1772508"/>
        <a:ext cx="1165194" cy="776796"/>
      </dsp:txXfrm>
    </dsp:sp>
    <dsp:sp modelId="{C6719734-9AC1-4327-A1CB-6EA0F66730D8}">
      <dsp:nvSpPr>
        <dsp:cNvPr id="0" name=""/>
        <dsp:cNvSpPr/>
      </dsp:nvSpPr>
      <dsp:spPr>
        <a:xfrm>
          <a:off x="4661963" y="1772508"/>
          <a:ext cx="1941990" cy="77679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Approach</a:t>
          </a:r>
        </a:p>
      </dsp:txBody>
      <dsp:txXfrm>
        <a:off x="5050361" y="1772508"/>
        <a:ext cx="1165194" cy="776796"/>
      </dsp:txXfrm>
    </dsp:sp>
    <dsp:sp modelId="{F110C49D-050B-499C-812B-36FEC88B9556}">
      <dsp:nvSpPr>
        <dsp:cNvPr id="0" name=""/>
        <dsp:cNvSpPr/>
      </dsp:nvSpPr>
      <dsp:spPr>
        <a:xfrm>
          <a:off x="6215556" y="1772508"/>
          <a:ext cx="1941990" cy="776796"/>
        </a:xfrm>
        <a:prstGeom prst="chevron">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Assumption</a:t>
          </a:r>
        </a:p>
      </dsp:txBody>
      <dsp:txXfrm>
        <a:off x="6603954" y="1772508"/>
        <a:ext cx="1165194" cy="776796"/>
      </dsp:txXfrm>
    </dsp:sp>
    <dsp:sp modelId="{F807A9AC-6D7D-47F7-BE72-73BBF1FFE855}">
      <dsp:nvSpPr>
        <dsp:cNvPr id="0" name=""/>
        <dsp:cNvSpPr/>
      </dsp:nvSpPr>
      <dsp:spPr>
        <a:xfrm>
          <a:off x="7769148" y="1772508"/>
          <a:ext cx="1941990" cy="776796"/>
        </a:xfrm>
        <a:prstGeom prst="chevron">
          <a:avLst/>
        </a:prstGeom>
        <a:solidFill>
          <a:schemeClr val="accent5">
            <a:hueOff val="-15486323"/>
            <a:satOff val="51693"/>
            <a:lumOff val="113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Risk</a:t>
          </a:r>
        </a:p>
      </dsp:txBody>
      <dsp:txXfrm>
        <a:off x="8157546" y="1772508"/>
        <a:ext cx="1165194" cy="7767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D04CD-6D10-4968-A221-9DB71BFCD4E8}">
      <dsp:nvSpPr>
        <dsp:cNvPr id="0" name=""/>
        <dsp:cNvSpPr/>
      </dsp:nvSpPr>
      <dsp:spPr>
        <a:xfrm>
          <a:off x="1911" y="706708"/>
          <a:ext cx="1918116" cy="767246"/>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Test Automation</a:t>
          </a:r>
        </a:p>
      </dsp:txBody>
      <dsp:txXfrm>
        <a:off x="1911" y="706708"/>
        <a:ext cx="1726305" cy="767246"/>
      </dsp:txXfrm>
    </dsp:sp>
    <dsp:sp modelId="{E70A1E8B-A025-4976-9F25-6C5AB858E7C4}">
      <dsp:nvSpPr>
        <dsp:cNvPr id="0" name=""/>
        <dsp:cNvSpPr/>
      </dsp:nvSpPr>
      <dsp:spPr>
        <a:xfrm>
          <a:off x="1536405" y="706708"/>
          <a:ext cx="1918116" cy="767246"/>
        </a:xfrm>
        <a:prstGeom prst="chevron">
          <a:avLst/>
        </a:prstGeom>
        <a:solidFill>
          <a:schemeClr val="accent5">
            <a:hueOff val="-5162108"/>
            <a:satOff val="17231"/>
            <a:lumOff val="37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Effort Estimation</a:t>
          </a:r>
        </a:p>
      </dsp:txBody>
      <dsp:txXfrm>
        <a:off x="1920028" y="706708"/>
        <a:ext cx="1150870" cy="767246"/>
      </dsp:txXfrm>
    </dsp:sp>
    <dsp:sp modelId="{D6366645-16FC-494B-B649-890146296060}">
      <dsp:nvSpPr>
        <dsp:cNvPr id="0" name=""/>
        <dsp:cNvSpPr/>
      </dsp:nvSpPr>
      <dsp:spPr>
        <a:xfrm>
          <a:off x="3070898" y="706708"/>
          <a:ext cx="1918116" cy="76724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Deliverables</a:t>
          </a:r>
        </a:p>
      </dsp:txBody>
      <dsp:txXfrm>
        <a:off x="3454521" y="706708"/>
        <a:ext cx="1150870" cy="767246"/>
      </dsp:txXfrm>
    </dsp:sp>
    <dsp:sp modelId="{FB6ABE3B-187E-4F6B-81E5-76F47248D9C5}">
      <dsp:nvSpPr>
        <dsp:cNvPr id="0" name=""/>
        <dsp:cNvSpPr/>
      </dsp:nvSpPr>
      <dsp:spPr>
        <a:xfrm>
          <a:off x="4605391" y="706708"/>
          <a:ext cx="1918116" cy="767246"/>
        </a:xfrm>
        <a:prstGeom prst="chevron">
          <a:avLst/>
        </a:prstGeom>
        <a:solidFill>
          <a:schemeClr val="accent5">
            <a:hueOff val="-15486323"/>
            <a:satOff val="51693"/>
            <a:lumOff val="113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Templates</a:t>
          </a:r>
        </a:p>
      </dsp:txBody>
      <dsp:txXfrm>
        <a:off x="4989014" y="706708"/>
        <a:ext cx="1150870" cy="7672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2F0-0BCC-423F-9AE9-9DCF3E410533}">
      <dsp:nvSpPr>
        <dsp:cNvPr id="0" name=""/>
        <dsp:cNvSpPr/>
      </dsp:nvSpPr>
      <dsp:spPr>
        <a:xfrm>
          <a:off x="0" y="1043362"/>
          <a:ext cx="10524749" cy="139115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51E0-05BD-4E19-BCA2-39FDE699B422}">
      <dsp:nvSpPr>
        <dsp:cNvPr id="0" name=""/>
        <dsp:cNvSpPr/>
      </dsp:nvSpPr>
      <dsp:spPr>
        <a:xfrm>
          <a:off x="37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dirty="0"/>
            <a:t>Analyze the product</a:t>
          </a:r>
          <a:endParaRPr lang="en-US" sz="1300" kern="1200" dirty="0"/>
        </a:p>
      </dsp:txBody>
      <dsp:txXfrm>
        <a:off x="375" y="0"/>
        <a:ext cx="1134314" cy="1391150"/>
      </dsp:txXfrm>
    </dsp:sp>
    <dsp:sp modelId="{E266CDFF-B626-4F6B-A2C5-357C59290EC1}">
      <dsp:nvSpPr>
        <dsp:cNvPr id="0" name=""/>
        <dsp:cNvSpPr/>
      </dsp:nvSpPr>
      <dsp:spPr>
        <a:xfrm>
          <a:off x="393639" y="1565043"/>
          <a:ext cx="347787" cy="347787"/>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67E63F-4562-49B9-948B-C85CAE9ED955}">
      <dsp:nvSpPr>
        <dsp:cNvPr id="0" name=""/>
        <dsp:cNvSpPr/>
      </dsp:nvSpPr>
      <dsp:spPr>
        <a:xfrm>
          <a:off x="119140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Design the Test Strategy</a:t>
          </a:r>
          <a:endParaRPr lang="en-US" sz="1300" kern="1200"/>
        </a:p>
      </dsp:txBody>
      <dsp:txXfrm>
        <a:off x="1191405" y="2086725"/>
        <a:ext cx="1134314" cy="1391150"/>
      </dsp:txXfrm>
    </dsp:sp>
    <dsp:sp modelId="{6F7C0894-862A-4345-A25B-26A7AEA5B595}">
      <dsp:nvSpPr>
        <dsp:cNvPr id="0" name=""/>
        <dsp:cNvSpPr/>
      </dsp:nvSpPr>
      <dsp:spPr>
        <a:xfrm>
          <a:off x="1584668" y="1565043"/>
          <a:ext cx="347787" cy="347787"/>
        </a:xfrm>
        <a:prstGeom prst="ellipse">
          <a:avLst/>
        </a:prstGeom>
        <a:solidFill>
          <a:schemeClr val="accent5">
            <a:hueOff val="-2212332"/>
            <a:satOff val="7385"/>
            <a:lumOff val="162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4CD6EC2-5DE8-4DBC-B86A-01ACA3C9FA94}">
      <dsp:nvSpPr>
        <dsp:cNvPr id="0" name=""/>
        <dsp:cNvSpPr/>
      </dsp:nvSpPr>
      <dsp:spPr>
        <a:xfrm>
          <a:off x="2382435"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Define the Test Objectives</a:t>
          </a:r>
          <a:endParaRPr lang="en-US" sz="1300" kern="1200"/>
        </a:p>
      </dsp:txBody>
      <dsp:txXfrm>
        <a:off x="2382435" y="0"/>
        <a:ext cx="1134314" cy="1391150"/>
      </dsp:txXfrm>
    </dsp:sp>
    <dsp:sp modelId="{A981A07B-9CB2-46BA-8B4E-E962D79AB5CB}">
      <dsp:nvSpPr>
        <dsp:cNvPr id="0" name=""/>
        <dsp:cNvSpPr/>
      </dsp:nvSpPr>
      <dsp:spPr>
        <a:xfrm>
          <a:off x="2775698" y="1565043"/>
          <a:ext cx="347787" cy="347787"/>
        </a:xfrm>
        <a:prstGeom prst="ellipse">
          <a:avLst/>
        </a:prstGeom>
        <a:solidFill>
          <a:schemeClr val="accent5">
            <a:hueOff val="-4424664"/>
            <a:satOff val="14769"/>
            <a:lumOff val="324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7E5F3C-BD1E-4A8E-8C9B-7B3451616621}">
      <dsp:nvSpPr>
        <dsp:cNvPr id="0" name=""/>
        <dsp:cNvSpPr/>
      </dsp:nvSpPr>
      <dsp:spPr>
        <a:xfrm>
          <a:off x="3573465"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dirty="0"/>
            <a:t>Define Test Criteria</a:t>
          </a:r>
          <a:endParaRPr lang="en-US" sz="1300" kern="1200" dirty="0"/>
        </a:p>
      </dsp:txBody>
      <dsp:txXfrm>
        <a:off x="3573465" y="2086725"/>
        <a:ext cx="1134314" cy="1391150"/>
      </dsp:txXfrm>
    </dsp:sp>
    <dsp:sp modelId="{5FE81A5E-4BB6-4E7D-BA7B-2EBD2B48EBB1}">
      <dsp:nvSpPr>
        <dsp:cNvPr id="0" name=""/>
        <dsp:cNvSpPr/>
      </dsp:nvSpPr>
      <dsp:spPr>
        <a:xfrm>
          <a:off x="3966728" y="1565043"/>
          <a:ext cx="347787" cy="347787"/>
        </a:xfrm>
        <a:prstGeom prst="ellipse">
          <a:avLst/>
        </a:prstGeom>
        <a:solidFill>
          <a:schemeClr val="accent5">
            <a:hueOff val="-6636996"/>
            <a:satOff val="22154"/>
            <a:lumOff val="48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632B0A4-2E50-4342-B73C-DC4408245CB1}">
      <dsp:nvSpPr>
        <dsp:cNvPr id="0" name=""/>
        <dsp:cNvSpPr/>
      </dsp:nvSpPr>
      <dsp:spPr>
        <a:xfrm>
          <a:off x="476449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Resource Planning</a:t>
          </a:r>
          <a:endParaRPr lang="en-US" sz="1300" kern="1200"/>
        </a:p>
      </dsp:txBody>
      <dsp:txXfrm>
        <a:off x="4764494" y="0"/>
        <a:ext cx="1134314" cy="1391150"/>
      </dsp:txXfrm>
    </dsp:sp>
    <dsp:sp modelId="{464B9249-3030-42F4-A403-7B3184027DEF}">
      <dsp:nvSpPr>
        <dsp:cNvPr id="0" name=""/>
        <dsp:cNvSpPr/>
      </dsp:nvSpPr>
      <dsp:spPr>
        <a:xfrm>
          <a:off x="5157758" y="1565043"/>
          <a:ext cx="347787" cy="347787"/>
        </a:xfrm>
        <a:prstGeom prst="ellipse">
          <a:avLst/>
        </a:prstGeom>
        <a:solidFill>
          <a:schemeClr val="accent5">
            <a:hueOff val="-8849328"/>
            <a:satOff val="29539"/>
            <a:lumOff val="649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741BC-3190-45FD-BFBA-BD83ADB1D13E}">
      <dsp:nvSpPr>
        <dsp:cNvPr id="0" name=""/>
        <dsp:cNvSpPr/>
      </dsp:nvSpPr>
      <dsp:spPr>
        <a:xfrm>
          <a:off x="595552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Plan Test Environment</a:t>
          </a:r>
          <a:endParaRPr lang="en-US" sz="1300" kern="1200"/>
        </a:p>
      </dsp:txBody>
      <dsp:txXfrm>
        <a:off x="5955524" y="2086725"/>
        <a:ext cx="1134314" cy="1391150"/>
      </dsp:txXfrm>
    </dsp:sp>
    <dsp:sp modelId="{045BDC94-C244-48CF-8E22-C471EE87A08A}">
      <dsp:nvSpPr>
        <dsp:cNvPr id="0" name=""/>
        <dsp:cNvSpPr/>
      </dsp:nvSpPr>
      <dsp:spPr>
        <a:xfrm>
          <a:off x="6348787" y="1565043"/>
          <a:ext cx="347787" cy="347787"/>
        </a:xfrm>
        <a:prstGeom prst="ellipse">
          <a:avLst/>
        </a:prstGeom>
        <a:solidFill>
          <a:schemeClr val="accent5">
            <a:hueOff val="-11061660"/>
            <a:satOff val="36924"/>
            <a:lumOff val="812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4487F97-FA38-4172-9A24-D1204A26829B}">
      <dsp:nvSpPr>
        <dsp:cNvPr id="0" name=""/>
        <dsp:cNvSpPr/>
      </dsp:nvSpPr>
      <dsp:spPr>
        <a:xfrm>
          <a:off x="7146554" y="0"/>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0" i="0" kern="1200"/>
            <a:t>Schedule &amp; Estimation</a:t>
          </a:r>
          <a:endParaRPr lang="en-US" sz="1300" kern="1200"/>
        </a:p>
      </dsp:txBody>
      <dsp:txXfrm>
        <a:off x="7146554" y="0"/>
        <a:ext cx="1134314" cy="1391150"/>
      </dsp:txXfrm>
    </dsp:sp>
    <dsp:sp modelId="{EBB2E744-7E62-482B-8C40-20F1348FE1FD}">
      <dsp:nvSpPr>
        <dsp:cNvPr id="0" name=""/>
        <dsp:cNvSpPr/>
      </dsp:nvSpPr>
      <dsp:spPr>
        <a:xfrm>
          <a:off x="7539817" y="1565043"/>
          <a:ext cx="347787" cy="347787"/>
        </a:xfrm>
        <a:prstGeom prst="ellipse">
          <a:avLst/>
        </a:prstGeom>
        <a:solidFill>
          <a:schemeClr val="accent5">
            <a:hueOff val="-13273991"/>
            <a:satOff val="44308"/>
            <a:lumOff val="97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46FD939-0FD1-4537-81C1-61B116D019FB}">
      <dsp:nvSpPr>
        <dsp:cNvPr id="0" name=""/>
        <dsp:cNvSpPr/>
      </dsp:nvSpPr>
      <dsp:spPr>
        <a:xfrm>
          <a:off x="8337584" y="2086725"/>
          <a:ext cx="1134314"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0" i="0" kern="1200"/>
            <a:t>Determine Test Deliverables</a:t>
          </a:r>
          <a:endParaRPr lang="en-US" sz="1300" kern="1200"/>
        </a:p>
      </dsp:txBody>
      <dsp:txXfrm>
        <a:off x="8337584" y="2086725"/>
        <a:ext cx="1134314" cy="1391150"/>
      </dsp:txXfrm>
    </dsp:sp>
    <dsp:sp modelId="{7CBCA01F-9F9A-4B9F-ADCB-34FDFE6984C9}">
      <dsp:nvSpPr>
        <dsp:cNvPr id="0" name=""/>
        <dsp:cNvSpPr/>
      </dsp:nvSpPr>
      <dsp:spPr>
        <a:xfrm>
          <a:off x="8730847" y="1565043"/>
          <a:ext cx="347787" cy="347787"/>
        </a:xfrm>
        <a:prstGeom prst="ellipse">
          <a:avLst/>
        </a:prstGeom>
        <a:solidFill>
          <a:schemeClr val="accent5">
            <a:hueOff val="-15486323"/>
            <a:satOff val="51693"/>
            <a:lumOff val="113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d966333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133d966333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1176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ff9b2a162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a:p>
        </p:txBody>
      </p:sp>
      <p:sp>
        <p:nvSpPr>
          <p:cNvPr id="232" name="Google Shape;232;g11ff9b2a162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317489e665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g1317489e665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74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1" i="0">
                <a:solidFill>
                  <a:srgbClr val="232629"/>
                </a:solidFill>
                <a:effectLst/>
                <a:latin typeface="inherit"/>
              </a:rPr>
              <a:t>Atomicity</a:t>
            </a:r>
            <a:r>
              <a:rPr lang="en-US" b="0" i="0">
                <a:solidFill>
                  <a:srgbClr val="232629"/>
                </a:solidFill>
                <a:effectLst/>
                <a:latin typeface="inherit"/>
              </a:rPr>
              <a:t> - a transaction to transfer funds from one account to another involves making a withdrawal operation from the first account and a deposit operation on the second. If the deposit operation failed, you don’t want the withdrawal operation to happen either.</a:t>
            </a:r>
          </a:p>
          <a:p>
            <a:pPr algn="l" fontAlgn="base">
              <a:buFont typeface="Arial" panose="020B0604020202020204" pitchFamily="34" charset="0"/>
              <a:buChar char="•"/>
            </a:pPr>
            <a:r>
              <a:rPr lang="en-US" b="1" i="0">
                <a:solidFill>
                  <a:srgbClr val="232629"/>
                </a:solidFill>
                <a:effectLst/>
                <a:latin typeface="inherit"/>
              </a:rPr>
              <a:t>Consistency</a:t>
            </a:r>
            <a:r>
              <a:rPr lang="en-US" b="0" i="0">
                <a:solidFill>
                  <a:srgbClr val="232629"/>
                </a:solidFill>
                <a:effectLst/>
                <a:latin typeface="inherit"/>
              </a:rPr>
              <a:t> - a database tracking a checking account may only allow unique check numbers to exist for each transaction</a:t>
            </a:r>
          </a:p>
          <a:p>
            <a:pPr algn="l" fontAlgn="base">
              <a:buFont typeface="Arial" panose="020B0604020202020204" pitchFamily="34" charset="0"/>
              <a:buChar char="•"/>
            </a:pPr>
            <a:r>
              <a:rPr lang="en-US" b="1" i="0">
                <a:solidFill>
                  <a:srgbClr val="232629"/>
                </a:solidFill>
                <a:effectLst/>
                <a:latin typeface="inherit"/>
              </a:rPr>
              <a:t>Isolation</a:t>
            </a:r>
            <a:r>
              <a:rPr lang="en-US" b="0" i="0">
                <a:solidFill>
                  <a:srgbClr val="232629"/>
                </a:solidFill>
                <a:effectLst/>
                <a:latin typeface="inherit"/>
              </a:rPr>
              <a:t> - a teller looking up a balance must be isolated from a concurrent transaction involving a withdrawal from the same account. Only when the withdrawal transaction commits successfully and the teller looks at the balance again will the new balance be reported.</a:t>
            </a:r>
          </a:p>
          <a:p>
            <a:pPr algn="l" fontAlgn="base">
              <a:buFont typeface="Arial" panose="020B0604020202020204" pitchFamily="34" charset="0"/>
              <a:buChar char="•"/>
            </a:pPr>
            <a:r>
              <a:rPr lang="en-US" b="1" i="0">
                <a:solidFill>
                  <a:srgbClr val="232629"/>
                </a:solidFill>
                <a:effectLst/>
                <a:latin typeface="inherit"/>
              </a:rPr>
              <a:t>Durability</a:t>
            </a:r>
            <a:r>
              <a:rPr lang="en-US" b="0" i="0">
                <a:solidFill>
                  <a:srgbClr val="232629"/>
                </a:solidFill>
                <a:effectLst/>
                <a:latin typeface="inherit"/>
              </a:rPr>
              <a:t> - A system crash or any other failure must not be allowed to lose the results of a transaction or the contents of the database. Durability is often achieved through separate transaction logs that can "re-create" all transactions from some picked point in time (like a backup).</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5263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fc6fecf3f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11fc6fecf3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2318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fc6fecf3f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11fc6fecf3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fc6fecf3f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11fc6fecf3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9404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fc6fecf3f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11fc6fecf3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1887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d966333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133d966333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3701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d966333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133d966333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90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317153c93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1317153c93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969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d966333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133d966333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0975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d966333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133d966333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5544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Calibri" panose="020F0502020204030204" pitchFamily="34" charset="0"/>
                <a:cs typeface="Calibri" panose="020F0502020204030204" pitchFamily="34" charset="0"/>
              </a:rPr>
              <a:t>Let's see some API call scenarios with the corresponding ideal status code:</a:t>
            </a:r>
          </a:p>
          <a:p>
            <a:pPr algn="l"/>
            <a:r>
              <a:rPr lang="en-US" b="0" i="0">
                <a:solidFill>
                  <a:srgbClr val="000000"/>
                </a:solidFill>
                <a:effectLst/>
                <a:latin typeface="Calibri" panose="020F0502020204030204" pitchFamily="34" charset="0"/>
                <a:cs typeface="Calibri" panose="020F0502020204030204" pitchFamily="34" charset="0"/>
              </a:rPr>
              <a:t>•	GET /users:</a:t>
            </a:r>
          </a:p>
          <a:p>
            <a:pPr algn="l"/>
            <a:r>
              <a:rPr lang="en-US" b="0" i="0">
                <a:solidFill>
                  <a:srgbClr val="000000"/>
                </a:solidFill>
                <a:effectLst/>
                <a:latin typeface="Calibri" panose="020F0502020204030204" pitchFamily="34" charset="0"/>
                <a:cs typeface="Calibri" panose="020F0502020204030204" pitchFamily="34" charset="0"/>
              </a:rPr>
              <a:t>o	users were successfully retrieved: 200 OK</a:t>
            </a:r>
          </a:p>
          <a:p>
            <a:pPr algn="l"/>
            <a:r>
              <a:rPr lang="en-US" b="0" i="0">
                <a:solidFill>
                  <a:srgbClr val="000000"/>
                </a:solidFill>
                <a:effectLst/>
                <a:latin typeface="Calibri" panose="020F0502020204030204" pitchFamily="34" charset="0"/>
                <a:cs typeface="Calibri" panose="020F0502020204030204" pitchFamily="34" charset="0"/>
              </a:rPr>
              <a:t>o	consumer is not authenticated: 401 Unauthorized</a:t>
            </a:r>
          </a:p>
          <a:p>
            <a:pPr algn="l"/>
            <a:r>
              <a:rPr lang="en-US" b="0" i="0">
                <a:solidFill>
                  <a:srgbClr val="000000"/>
                </a:solidFill>
                <a:effectLst/>
                <a:latin typeface="Calibri" panose="020F0502020204030204" pitchFamily="34" charset="0"/>
                <a:cs typeface="Calibri" panose="020F0502020204030204" pitchFamily="34" charset="0"/>
              </a:rPr>
              <a:t>o	server is down: 503 Service Unavailable</a:t>
            </a:r>
          </a:p>
          <a:p>
            <a:pPr algn="l"/>
            <a:r>
              <a:rPr lang="en-US" b="0" i="0">
                <a:solidFill>
                  <a:srgbClr val="000000"/>
                </a:solidFill>
                <a:effectLst/>
                <a:latin typeface="Calibri" panose="020F0502020204030204" pitchFamily="34" charset="0"/>
                <a:cs typeface="Calibri" panose="020F0502020204030204" pitchFamily="34" charset="0"/>
              </a:rPr>
              <a:t>•	GET /users/1234:</a:t>
            </a:r>
          </a:p>
          <a:p>
            <a:pPr algn="l"/>
            <a:r>
              <a:rPr lang="en-US" b="0" i="0">
                <a:solidFill>
                  <a:srgbClr val="000000"/>
                </a:solidFill>
                <a:effectLst/>
                <a:latin typeface="Calibri" panose="020F0502020204030204" pitchFamily="34" charset="0"/>
                <a:cs typeface="Calibri" panose="020F0502020204030204" pitchFamily="34" charset="0"/>
              </a:rPr>
              <a:t>o	users with id 1234 was not found: 404 Not Found</a:t>
            </a:r>
          </a:p>
          <a:p>
            <a:pPr algn="l"/>
            <a:r>
              <a:rPr lang="en-US" b="0" i="0">
                <a:solidFill>
                  <a:srgbClr val="000000"/>
                </a:solidFill>
                <a:effectLst/>
                <a:latin typeface="Calibri" panose="020F0502020204030204" pitchFamily="34" charset="0"/>
                <a:cs typeface="Calibri" panose="020F0502020204030204" pitchFamily="34" charset="0"/>
              </a:rPr>
              <a:t>•	POST /users:</a:t>
            </a:r>
          </a:p>
          <a:p>
            <a:pPr algn="l"/>
            <a:r>
              <a:rPr lang="en-US" b="0" i="0">
                <a:solidFill>
                  <a:srgbClr val="000000"/>
                </a:solidFill>
                <a:effectLst/>
                <a:latin typeface="Calibri" panose="020F0502020204030204" pitchFamily="34" charset="0"/>
                <a:cs typeface="Calibri" panose="020F0502020204030204" pitchFamily="34" charset="0"/>
              </a:rPr>
              <a:t>o	new user was </a:t>
            </a:r>
            <a:r>
              <a:rPr lang="en-US" b="0" i="0" err="1">
                <a:solidFill>
                  <a:srgbClr val="000000"/>
                </a:solidFill>
                <a:effectLst/>
                <a:latin typeface="Calibri" panose="020F0502020204030204" pitchFamily="34" charset="0"/>
                <a:cs typeface="Calibri" panose="020F0502020204030204" pitchFamily="34" charset="0"/>
              </a:rPr>
              <a:t>successfuly</a:t>
            </a:r>
            <a:r>
              <a:rPr lang="en-US" b="0" i="0">
                <a:solidFill>
                  <a:srgbClr val="000000"/>
                </a:solidFill>
                <a:effectLst/>
                <a:latin typeface="Calibri" panose="020F0502020204030204" pitchFamily="34" charset="0"/>
                <a:cs typeface="Calibri" panose="020F0502020204030204" pitchFamily="34" charset="0"/>
              </a:rPr>
              <a:t> created: 201 Created</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629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4695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2312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0817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2071ea513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32071ea513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746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06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8977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6356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2071ea513_0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32071ea513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560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674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9609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1079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5249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6494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8824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108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2565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587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038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317489e665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g1317489e665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666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089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9794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3b08b73497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g13b08b73497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3b08b73497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13b08b73497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b08b73497_0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g13b08b73497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3b08b73497_0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g13b08b73497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3b08b73497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g13b08b73497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3b08b73497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0" name="Google Shape;540;g13b08b73497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3b08b73497_0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9" name="Google Shape;549;g13b08b73497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3b08b73497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6" name="Google Shape;556;g13b08b73497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317489e665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g1317489e665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3b08b73497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g13b08b73497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3b08b73497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g13b08b73497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3b08b73497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g13b08b73497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3b08b73497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g13b08b73497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3b08b73497_0_2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0" name="Google Shape;600;g13b08b73497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b08b73497_0_2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g13b08b73497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3b08b73497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g13b08b73497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3b08b73497_0_2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g13b08b73497_0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2002541a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132002541a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760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317489e665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g1317489e665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66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2071ea513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32071ea513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346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6206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19"/>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7200"/>
              <a:buFont typeface="Arial"/>
              <a:buNone/>
              <a:defRPr sz="7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quare Picture with Caption">
  <p:cSld name="Square Picture with Caption">
    <p:spTree>
      <p:nvGrpSpPr>
        <p:cNvPr id="1" name="Shape 145"/>
        <p:cNvGrpSpPr/>
        <p:nvPr/>
      </p:nvGrpSpPr>
      <p:grpSpPr>
        <a:xfrm>
          <a:off x="0" y="0"/>
          <a:ext cx="0" cy="0"/>
          <a:chOff x="0" y="0"/>
          <a:chExt cx="0" cy="0"/>
        </a:xfrm>
      </p:grpSpPr>
      <p:sp>
        <p:nvSpPr>
          <p:cNvPr id="146" name="Google Shape;146;p33"/>
          <p:cNvSpPr>
            <a:spLocks noGrp="1"/>
          </p:cNvSpPr>
          <p:nvPr>
            <p:ph type="pic" idx="2"/>
          </p:nvPr>
        </p:nvSpPr>
        <p:spPr>
          <a:xfrm>
            <a:off x="5391150" y="0"/>
            <a:ext cx="6864856" cy="6864856"/>
          </a:xfrm>
          <a:prstGeom prst="rect">
            <a:avLst/>
          </a:prstGeom>
          <a:noFill/>
          <a:ln>
            <a:noFill/>
          </a:ln>
        </p:spPr>
      </p:sp>
      <p:sp>
        <p:nvSpPr>
          <p:cNvPr id="147" name="Google Shape;147;p33"/>
          <p:cNvSpPr/>
          <p:nvPr/>
        </p:nvSpPr>
        <p:spPr>
          <a:xfrm>
            <a:off x="0" y="0"/>
            <a:ext cx="5391149" cy="6858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3"/>
          <p:cNvSpPr txBox="1">
            <a:spLocks noGrp="1"/>
          </p:cNvSpPr>
          <p:nvPr>
            <p:ph type="title"/>
          </p:nvPr>
        </p:nvSpPr>
        <p:spPr>
          <a:xfrm>
            <a:off x="838200" y="645505"/>
            <a:ext cx="424815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3600"/>
              <a:buFont typeface="Arial"/>
              <a:buNone/>
              <a:defRPr sz="3600"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a:off x="838200" y="2977226"/>
            <a:ext cx="424815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000000"/>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pic>
        <p:nvPicPr>
          <p:cNvPr id="150" name="Google Shape;150;p33"/>
          <p:cNvPicPr preferRelativeResize="0"/>
          <p:nvPr/>
        </p:nvPicPr>
        <p:blipFill rotWithShape="1">
          <a:blip r:embed="rId2">
            <a:alphaModFix/>
          </a:blip>
          <a:srcRect l="6481" t="7062" r="3738" b="8935"/>
          <a:stretch/>
        </p:blipFill>
        <p:spPr>
          <a:xfrm>
            <a:off x="1097280" y="6481397"/>
            <a:ext cx="569369" cy="180000"/>
          </a:xfrm>
          <a:prstGeom prst="rect">
            <a:avLst/>
          </a:prstGeom>
          <a:noFill/>
          <a:ln>
            <a:noFill/>
          </a:ln>
        </p:spPr>
      </p:pic>
      <p:pic>
        <p:nvPicPr>
          <p:cNvPr id="151" name="Google Shape;151;p33"/>
          <p:cNvPicPr preferRelativeResize="0"/>
          <p:nvPr/>
        </p:nvPicPr>
        <p:blipFill rotWithShape="1">
          <a:blip r:embed="rId3">
            <a:alphaModFix/>
          </a:blip>
          <a:srcRect/>
          <a:stretch/>
        </p:blipFill>
        <p:spPr>
          <a:xfrm>
            <a:off x="1799100" y="6391397"/>
            <a:ext cx="375522" cy="360000"/>
          </a:xfrm>
          <a:prstGeom prst="rect">
            <a:avLst/>
          </a:prstGeom>
          <a:noFill/>
          <a:ln>
            <a:noFill/>
          </a:ln>
        </p:spPr>
      </p:pic>
      <p:pic>
        <p:nvPicPr>
          <p:cNvPr id="152" name="Google Shape;152;p33"/>
          <p:cNvPicPr preferRelativeResize="0"/>
          <p:nvPr/>
        </p:nvPicPr>
        <p:blipFill rotWithShape="1">
          <a:blip r:embed="rId4">
            <a:alphaModFix/>
          </a:blip>
          <a:srcRect/>
          <a:stretch/>
        </p:blipFill>
        <p:spPr>
          <a:xfrm>
            <a:off x="5687115" y="6391397"/>
            <a:ext cx="817770" cy="270000"/>
          </a:xfrm>
          <a:prstGeom prst="rect">
            <a:avLst/>
          </a:prstGeom>
          <a:noFill/>
          <a:ln>
            <a:noFill/>
          </a:ln>
        </p:spPr>
      </p:pic>
      <p:cxnSp>
        <p:nvCxnSpPr>
          <p:cNvPr id="153" name="Google Shape;153;p33"/>
          <p:cNvCxnSpPr/>
          <p:nvPr/>
        </p:nvCxnSpPr>
        <p:spPr>
          <a:xfrm>
            <a:off x="838200" y="2885289"/>
            <a:ext cx="4248150" cy="0"/>
          </a:xfrm>
          <a:prstGeom prst="straightConnector1">
            <a:avLst/>
          </a:prstGeom>
          <a:noFill/>
          <a:ln w="76200" cap="sq" cmpd="sng">
            <a:solidFill>
              <a:schemeClr val="accent3"/>
            </a:solidFill>
            <a:prstDash val="solid"/>
            <a:round/>
            <a:headEnd type="none" w="sm" len="sm"/>
            <a:tailEnd type="none" w="sm" len="sm"/>
          </a:ln>
        </p:spPr>
      </p:cxnSp>
      <p:sp>
        <p:nvSpPr>
          <p:cNvPr id="154" name="Google Shape;154;p3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6" name="Google Shape;156;p33"/>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57" name="Google Shape;157;p33"/>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35"/>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1" name="Google Shape;161;p35"/>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35"/>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64" name="Google Shape;164;p35"/>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5"/>
        <p:cNvGrpSpPr/>
        <p:nvPr/>
      </p:nvGrpSpPr>
      <p:grpSpPr>
        <a:xfrm>
          <a:off x="0" y="0"/>
          <a:ext cx="0" cy="0"/>
          <a:chOff x="0" y="0"/>
          <a:chExt cx="0" cy="0"/>
        </a:xfrm>
      </p:grpSpPr>
      <p:sp>
        <p:nvSpPr>
          <p:cNvPr id="166" name="Google Shape;166;p36"/>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6"/>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8" name="Google Shape;168;p36"/>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70" name="Google Shape;170;p36"/>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71" name="Google Shape;171;p36"/>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90"/>
        <p:cNvGrpSpPr/>
        <p:nvPr/>
      </p:nvGrpSpPr>
      <p:grpSpPr>
        <a:xfrm>
          <a:off x="0" y="0"/>
          <a:ext cx="0" cy="0"/>
          <a:chOff x="0" y="0"/>
          <a:chExt cx="0" cy="0"/>
        </a:xfrm>
      </p:grpSpPr>
      <p:sp>
        <p:nvSpPr>
          <p:cNvPr id="91" name="Google Shape;91;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2" name="Google Shape;92;p29"/>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93" name="Google Shape;93;p29"/>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701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43"/>
        <p:cNvGrpSpPr/>
        <p:nvPr/>
      </p:nvGrpSpPr>
      <p:grpSpPr>
        <a:xfrm>
          <a:off x="0" y="0"/>
          <a:ext cx="0" cy="0"/>
          <a:chOff x="0" y="0"/>
          <a:chExt cx="0" cy="0"/>
        </a:xfrm>
      </p:grpSpPr>
      <p:sp>
        <p:nvSpPr>
          <p:cNvPr id="44" name="Google Shape;44;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46" name="Google Shape;46;p23"/>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47" name="Google Shape;47;p2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26270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
        <p:cNvGrpSpPr/>
        <p:nvPr/>
      </p:nvGrpSpPr>
      <p:grpSpPr>
        <a:xfrm>
          <a:off x="0" y="0"/>
          <a:ext cx="0" cy="0"/>
          <a:chOff x="0" y="0"/>
          <a:chExt cx="0" cy="0"/>
        </a:xfrm>
      </p:grpSpPr>
      <p:sp>
        <p:nvSpPr>
          <p:cNvPr id="46" name="Google Shape;46;p31"/>
          <p:cNvSpPr/>
          <p:nvPr/>
        </p:nvSpPr>
        <p:spPr>
          <a:xfrm>
            <a:off x="8141209" y="0"/>
            <a:ext cx="4050791" cy="6858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31"/>
          <p:cNvCxnSpPr/>
          <p:nvPr/>
        </p:nvCxnSpPr>
        <p:spPr>
          <a:xfrm>
            <a:off x="8322906" y="2699177"/>
            <a:ext cx="3030894" cy="0"/>
          </a:xfrm>
          <a:prstGeom prst="straightConnector1">
            <a:avLst/>
          </a:prstGeom>
          <a:noFill/>
          <a:ln w="76200" cap="sq" cmpd="sng">
            <a:solidFill>
              <a:schemeClr val="lt2"/>
            </a:solidFill>
            <a:prstDash val="solid"/>
            <a:round/>
            <a:headEnd type="none" w="sm" len="sm"/>
            <a:tailEnd type="none" w="sm" len="sm"/>
          </a:ln>
        </p:spPr>
      </p:cxnSp>
      <p:sp>
        <p:nvSpPr>
          <p:cNvPr id="48" name="Google Shape;48;p31"/>
          <p:cNvSpPr txBox="1">
            <a:spLocks noGrp="1"/>
          </p:cNvSpPr>
          <p:nvPr>
            <p:ph type="title"/>
          </p:nvPr>
        </p:nvSpPr>
        <p:spPr>
          <a:xfrm>
            <a:off x="8322906" y="415635"/>
            <a:ext cx="3030894"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Arial"/>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1"/>
          <p:cNvSpPr txBox="1">
            <a:spLocks noGrp="1"/>
          </p:cNvSpPr>
          <p:nvPr>
            <p:ph type="body" idx="1"/>
          </p:nvPr>
        </p:nvSpPr>
        <p:spPr>
          <a:xfrm>
            <a:off x="691342" y="731520"/>
            <a:ext cx="7277001"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31"/>
          <p:cNvSpPr txBox="1">
            <a:spLocks noGrp="1"/>
          </p:cNvSpPr>
          <p:nvPr>
            <p:ph type="body" idx="2"/>
          </p:nvPr>
        </p:nvSpPr>
        <p:spPr>
          <a:xfrm>
            <a:off x="8322906" y="2747356"/>
            <a:ext cx="3030894"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000000"/>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51" name="Google Shape;51;p3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31"/>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1"/>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rgbClr val="FFFFFF"/>
              </a:buClr>
              <a:buSzPts val="3300"/>
              <a:buFont typeface="Arial"/>
              <a:buNone/>
              <a:defRPr sz="3300" b="0">
                <a:solidFill>
                  <a:srgbClr val="FFFFFF"/>
                </a:solidFill>
              </a:defRPr>
            </a:lvl1pPr>
            <a:lvl2pPr lvl="1" algn="ctr">
              <a:lnSpc>
                <a:spcPct val="100000"/>
              </a:lnSpc>
              <a:spcBef>
                <a:spcPts val="0"/>
              </a:spcBef>
              <a:spcAft>
                <a:spcPts val="0"/>
              </a:spcAft>
              <a:buSzPts val="1100"/>
              <a:buNone/>
              <a:defRPr sz="1500"/>
            </a:lvl2pPr>
            <a:lvl3pPr lvl="2" algn="ctr">
              <a:lnSpc>
                <a:spcPct val="100000"/>
              </a:lnSpc>
              <a:spcBef>
                <a:spcPts val="0"/>
              </a:spcBef>
              <a:spcAft>
                <a:spcPts val="0"/>
              </a:spcAft>
              <a:buSzPts val="1100"/>
              <a:buNone/>
              <a:defRPr sz="1500"/>
            </a:lvl3pPr>
            <a:lvl4pPr lvl="3" algn="ctr">
              <a:lnSpc>
                <a:spcPct val="100000"/>
              </a:lnSpc>
              <a:spcBef>
                <a:spcPts val="0"/>
              </a:spcBef>
              <a:spcAft>
                <a:spcPts val="0"/>
              </a:spcAft>
              <a:buSzPts val="1100"/>
              <a:buNone/>
              <a:defRPr sz="1500"/>
            </a:lvl4pPr>
            <a:lvl5pPr lvl="4" algn="ctr">
              <a:lnSpc>
                <a:spcPct val="100000"/>
              </a:lnSpc>
              <a:spcBef>
                <a:spcPts val="0"/>
              </a:spcBef>
              <a:spcAft>
                <a:spcPts val="0"/>
              </a:spcAft>
              <a:buSzPts val="1100"/>
              <a:buNone/>
              <a:defRPr sz="1500"/>
            </a:lvl5pPr>
            <a:lvl6pPr lvl="5" algn="ctr">
              <a:lnSpc>
                <a:spcPct val="100000"/>
              </a:lnSpc>
              <a:spcBef>
                <a:spcPts val="0"/>
              </a:spcBef>
              <a:spcAft>
                <a:spcPts val="0"/>
              </a:spcAft>
              <a:buSzPts val="1100"/>
              <a:buNone/>
              <a:defRPr sz="1500"/>
            </a:lvl6pPr>
            <a:lvl7pPr lvl="6" algn="ctr">
              <a:lnSpc>
                <a:spcPct val="100000"/>
              </a:lnSpc>
              <a:spcBef>
                <a:spcPts val="0"/>
              </a:spcBef>
              <a:spcAft>
                <a:spcPts val="0"/>
              </a:spcAft>
              <a:buSzPts val="1100"/>
              <a:buNone/>
              <a:defRPr sz="1500"/>
            </a:lvl7pPr>
            <a:lvl8pPr lvl="7" algn="ctr">
              <a:lnSpc>
                <a:spcPct val="100000"/>
              </a:lnSpc>
              <a:spcBef>
                <a:spcPts val="0"/>
              </a:spcBef>
              <a:spcAft>
                <a:spcPts val="0"/>
              </a:spcAft>
              <a:buSzPts val="1100"/>
              <a:buNone/>
              <a:defRPr sz="1500"/>
            </a:lvl8pPr>
            <a:lvl9pPr lvl="8" algn="ctr">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948380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Separator - Minor">
  <p:cSld name="1_Section Separator - Minor">
    <p:bg>
      <p:bgPr>
        <a:solidFill>
          <a:schemeClr val="lt1"/>
        </a:solidFill>
        <a:effectLst/>
      </p:bgPr>
    </p:bg>
    <p:spTree>
      <p:nvGrpSpPr>
        <p:cNvPr id="1" name="Shape 37"/>
        <p:cNvGrpSpPr/>
        <p:nvPr/>
      </p:nvGrpSpPr>
      <p:grpSpPr>
        <a:xfrm>
          <a:off x="0" y="0"/>
          <a:ext cx="0" cy="0"/>
          <a:chOff x="0" y="0"/>
          <a:chExt cx="0" cy="0"/>
        </a:xfrm>
      </p:grpSpPr>
      <p:sp>
        <p:nvSpPr>
          <p:cNvPr id="38" name="Google Shape;38;p2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40" name="Google Shape;40;p22"/>
          <p:cNvCxnSpPr/>
          <p:nvPr/>
        </p:nvCxnSpPr>
        <p:spPr>
          <a:xfrm>
            <a:off x="1171575" y="4343400"/>
            <a:ext cx="9906000" cy="0"/>
          </a:xfrm>
          <a:prstGeom prst="straightConnector1">
            <a:avLst/>
          </a:prstGeom>
          <a:noFill/>
          <a:ln w="152400" cap="sq" cmpd="sng">
            <a:solidFill>
              <a:schemeClr val="accent3"/>
            </a:solidFill>
            <a:prstDash val="solid"/>
            <a:round/>
            <a:headEnd type="none" w="sm" len="sm"/>
            <a:tailEnd type="none" w="sm" len="sm"/>
          </a:ln>
        </p:spPr>
      </p:cxnSp>
      <p:sp>
        <p:nvSpPr>
          <p:cNvPr id="41" name="Google Shape;41;p22"/>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538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46"/>
        <p:cNvGrpSpPr/>
        <p:nvPr/>
      </p:nvGrpSpPr>
      <p:grpSpPr>
        <a:xfrm>
          <a:off x="0" y="0"/>
          <a:ext cx="0" cy="0"/>
          <a:chOff x="0" y="0"/>
          <a:chExt cx="0" cy="0"/>
        </a:xfrm>
      </p:grpSpPr>
      <p:sp>
        <p:nvSpPr>
          <p:cNvPr id="47" name="Google Shape;47;p32"/>
          <p:cNvSpPr>
            <a:spLocks noGrp="1"/>
          </p:cNvSpPr>
          <p:nvPr>
            <p:ph type="pic" idx="2"/>
          </p:nvPr>
        </p:nvSpPr>
        <p:spPr>
          <a:xfrm>
            <a:off x="15" y="0"/>
            <a:ext cx="12191985" cy="4600574"/>
          </a:xfrm>
          <a:prstGeom prst="rect">
            <a:avLst/>
          </a:prstGeom>
          <a:noFill/>
          <a:ln>
            <a:noFill/>
          </a:ln>
        </p:spPr>
      </p:sp>
      <p:sp>
        <p:nvSpPr>
          <p:cNvPr id="48" name="Google Shape;48;p32"/>
          <p:cNvSpPr/>
          <p:nvPr/>
        </p:nvSpPr>
        <p:spPr>
          <a:xfrm>
            <a:off x="0" y="4600575"/>
            <a:ext cx="12188825" cy="2257425"/>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2"/>
          <p:cNvSpPr txBox="1">
            <a:spLocks noGrp="1"/>
          </p:cNvSpPr>
          <p:nvPr>
            <p:ph type="title"/>
          </p:nvPr>
        </p:nvSpPr>
        <p:spPr>
          <a:xfrm>
            <a:off x="924115" y="4766395"/>
            <a:ext cx="10343769" cy="66861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chemeClr val="dk1"/>
              </a:buClr>
              <a:buSzPts val="3600"/>
              <a:buFont typeface="Arial"/>
              <a:buNone/>
              <a:defRPr sz="3600"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2"/>
          <p:cNvSpPr txBox="1">
            <a:spLocks noGrp="1"/>
          </p:cNvSpPr>
          <p:nvPr>
            <p:ph type="body" idx="1"/>
          </p:nvPr>
        </p:nvSpPr>
        <p:spPr>
          <a:xfrm>
            <a:off x="924115" y="5435006"/>
            <a:ext cx="10343769" cy="75785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000000"/>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cxnSp>
        <p:nvCxnSpPr>
          <p:cNvPr id="54" name="Google Shape;54;p32"/>
          <p:cNvCxnSpPr/>
          <p:nvPr/>
        </p:nvCxnSpPr>
        <p:spPr>
          <a:xfrm>
            <a:off x="920940" y="5406763"/>
            <a:ext cx="10346944" cy="0"/>
          </a:xfrm>
          <a:prstGeom prst="straightConnector1">
            <a:avLst/>
          </a:prstGeom>
          <a:noFill/>
          <a:ln w="76200" cap="sq" cmpd="sng">
            <a:solidFill>
              <a:schemeClr val="accent3"/>
            </a:solidFill>
            <a:prstDash val="solid"/>
            <a:round/>
            <a:headEnd type="none" w="sm" len="sm"/>
            <a:tailEnd type="none" w="sm" len="sm"/>
          </a:ln>
        </p:spPr>
      </p:cxnSp>
      <p:sp>
        <p:nvSpPr>
          <p:cNvPr id="55" name="Google Shape;55;p32"/>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32"/>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2"/>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rgbClr val="FFFFFF"/>
              </a:buClr>
              <a:buSzPts val="3300"/>
              <a:buFont typeface="Arial"/>
              <a:buNone/>
              <a:defRPr sz="3300" b="0">
                <a:solidFill>
                  <a:srgbClr val="FFFFFF"/>
                </a:solidFill>
              </a:defRPr>
            </a:lvl1pPr>
            <a:lvl2pPr lvl="1" algn="ctr">
              <a:lnSpc>
                <a:spcPct val="100000"/>
              </a:lnSpc>
              <a:spcBef>
                <a:spcPts val="0"/>
              </a:spcBef>
              <a:spcAft>
                <a:spcPts val="0"/>
              </a:spcAft>
              <a:buSzPts val="1100"/>
              <a:buNone/>
              <a:defRPr sz="1500"/>
            </a:lvl2pPr>
            <a:lvl3pPr lvl="2" algn="ctr">
              <a:lnSpc>
                <a:spcPct val="100000"/>
              </a:lnSpc>
              <a:spcBef>
                <a:spcPts val="0"/>
              </a:spcBef>
              <a:spcAft>
                <a:spcPts val="0"/>
              </a:spcAft>
              <a:buSzPts val="1100"/>
              <a:buNone/>
              <a:defRPr sz="1500"/>
            </a:lvl3pPr>
            <a:lvl4pPr lvl="3" algn="ctr">
              <a:lnSpc>
                <a:spcPct val="100000"/>
              </a:lnSpc>
              <a:spcBef>
                <a:spcPts val="0"/>
              </a:spcBef>
              <a:spcAft>
                <a:spcPts val="0"/>
              </a:spcAft>
              <a:buSzPts val="1100"/>
              <a:buNone/>
              <a:defRPr sz="1500"/>
            </a:lvl4pPr>
            <a:lvl5pPr lvl="4" algn="ctr">
              <a:lnSpc>
                <a:spcPct val="100000"/>
              </a:lnSpc>
              <a:spcBef>
                <a:spcPts val="0"/>
              </a:spcBef>
              <a:spcAft>
                <a:spcPts val="0"/>
              </a:spcAft>
              <a:buSzPts val="1100"/>
              <a:buNone/>
              <a:defRPr sz="1500"/>
            </a:lvl5pPr>
            <a:lvl6pPr lvl="5" algn="ctr">
              <a:lnSpc>
                <a:spcPct val="100000"/>
              </a:lnSpc>
              <a:spcBef>
                <a:spcPts val="0"/>
              </a:spcBef>
              <a:spcAft>
                <a:spcPts val="0"/>
              </a:spcAft>
              <a:buSzPts val="1100"/>
              <a:buNone/>
              <a:defRPr sz="1500"/>
            </a:lvl6pPr>
            <a:lvl7pPr lvl="6" algn="ctr">
              <a:lnSpc>
                <a:spcPct val="100000"/>
              </a:lnSpc>
              <a:spcBef>
                <a:spcPts val="0"/>
              </a:spcBef>
              <a:spcAft>
                <a:spcPts val="0"/>
              </a:spcAft>
              <a:buSzPts val="1100"/>
              <a:buNone/>
              <a:defRPr sz="1500"/>
            </a:lvl7pPr>
            <a:lvl8pPr lvl="7" algn="ctr">
              <a:lnSpc>
                <a:spcPct val="100000"/>
              </a:lnSpc>
              <a:spcBef>
                <a:spcPts val="0"/>
              </a:spcBef>
              <a:spcAft>
                <a:spcPts val="0"/>
              </a:spcAft>
              <a:buSzPts val="1100"/>
              <a:buNone/>
              <a:defRPr sz="1500"/>
            </a:lvl8pPr>
            <a:lvl9pPr lvl="8" algn="ctr">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4272745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ey Point">
  <p:cSld name="Key Point">
    <p:bg>
      <p:bgPr>
        <a:solidFill>
          <a:schemeClr val="lt1"/>
        </a:solidFill>
        <a:effectLst/>
      </p:bgPr>
    </p:bg>
    <p:spTree>
      <p:nvGrpSpPr>
        <p:cNvPr id="1" name="Shape 38"/>
        <p:cNvGrpSpPr/>
        <p:nvPr/>
      </p:nvGrpSpPr>
      <p:grpSpPr>
        <a:xfrm>
          <a:off x="0" y="0"/>
          <a:ext cx="0" cy="0"/>
          <a:chOff x="0" y="0"/>
          <a:chExt cx="0" cy="0"/>
        </a:xfrm>
      </p:grpSpPr>
      <p:sp>
        <p:nvSpPr>
          <p:cNvPr id="39" name="Google Shape;39;p24"/>
          <p:cNvSpPr txBox="1">
            <a:spLocks noGrp="1"/>
          </p:cNvSpPr>
          <p:nvPr>
            <p:ph type="ctrTitle"/>
          </p:nvPr>
        </p:nvSpPr>
        <p:spPr>
          <a:xfrm>
            <a:off x="1097280" y="758951"/>
            <a:ext cx="10058400" cy="5146549"/>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40" name="Google Shape;40;p24"/>
          <p:cNvCxnSpPr/>
          <p:nvPr/>
        </p:nvCxnSpPr>
        <p:spPr>
          <a:xfrm>
            <a:off x="1143000" y="5895975"/>
            <a:ext cx="10012680" cy="9525"/>
          </a:xfrm>
          <a:prstGeom prst="straightConnector1">
            <a:avLst/>
          </a:prstGeom>
          <a:noFill/>
          <a:ln w="152400" cap="sq" cmpd="sng">
            <a:solidFill>
              <a:schemeClr val="accent3"/>
            </a:solidFill>
            <a:prstDash val="solid"/>
            <a:round/>
            <a:headEnd type="none" w="sm" len="sm"/>
            <a:tailEnd type="none" w="sm" len="sm"/>
          </a:ln>
        </p:spPr>
      </p:cxnSp>
      <p:sp>
        <p:nvSpPr>
          <p:cNvPr id="41" name="Google Shape;41;p24"/>
          <p:cNvSpPr txBox="1"/>
          <p:nvPr/>
        </p:nvSpPr>
        <p:spPr>
          <a:xfrm>
            <a:off x="10393193" y="167670"/>
            <a:ext cx="1114426" cy="1569660"/>
          </a:xfrm>
          <a:prstGeom prst="rect">
            <a:avLst/>
          </a:prstGeom>
          <a:noFill/>
          <a:ln>
            <a:noFill/>
          </a:ln>
          <a:effectLst>
            <a:outerShdw blurRad="63500" sx="102000" sy="102000" algn="ctr" rotWithShape="0">
              <a:srgbClr val="D9D9D9">
                <a:alpha val="40000"/>
              </a:srgbClr>
            </a:outerShdw>
          </a:effectLst>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accent3"/>
                </a:solidFill>
                <a:latin typeface="Arial"/>
                <a:ea typeface="Arial"/>
                <a:cs typeface="Arial"/>
                <a:sym typeface="Arial"/>
              </a:rPr>
              <a:t>🢇</a:t>
            </a:r>
            <a:endParaRPr sz="9600" b="1" i="0" u="none" strike="noStrike" cap="none">
              <a:solidFill>
                <a:schemeClr val="accent3"/>
              </a:solidFill>
              <a:latin typeface="Arial"/>
              <a:ea typeface="Arial"/>
              <a:cs typeface="Arial"/>
              <a:sym typeface="Arial"/>
            </a:endParaRPr>
          </a:p>
        </p:txBody>
      </p:sp>
      <p:sp>
        <p:nvSpPr>
          <p:cNvPr id="42" name="Google Shape;42;p24"/>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24"/>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4"/>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rgbClr val="FFFFFF"/>
              </a:buClr>
              <a:buSzPts val="3300"/>
              <a:buFont typeface="Arial"/>
              <a:buNone/>
              <a:defRPr sz="3300" b="0">
                <a:solidFill>
                  <a:srgbClr val="FFFFFF"/>
                </a:solidFill>
              </a:defRPr>
            </a:lvl1pPr>
            <a:lvl2pPr lvl="1" algn="ctr">
              <a:lnSpc>
                <a:spcPct val="100000"/>
              </a:lnSpc>
              <a:spcBef>
                <a:spcPts val="0"/>
              </a:spcBef>
              <a:spcAft>
                <a:spcPts val="0"/>
              </a:spcAft>
              <a:buSzPts val="1100"/>
              <a:buNone/>
              <a:defRPr sz="1500"/>
            </a:lvl2pPr>
            <a:lvl3pPr lvl="2" algn="ctr">
              <a:lnSpc>
                <a:spcPct val="100000"/>
              </a:lnSpc>
              <a:spcBef>
                <a:spcPts val="0"/>
              </a:spcBef>
              <a:spcAft>
                <a:spcPts val="0"/>
              </a:spcAft>
              <a:buSzPts val="1100"/>
              <a:buNone/>
              <a:defRPr sz="1500"/>
            </a:lvl3pPr>
            <a:lvl4pPr lvl="3" algn="ctr">
              <a:lnSpc>
                <a:spcPct val="100000"/>
              </a:lnSpc>
              <a:spcBef>
                <a:spcPts val="0"/>
              </a:spcBef>
              <a:spcAft>
                <a:spcPts val="0"/>
              </a:spcAft>
              <a:buSzPts val="1100"/>
              <a:buNone/>
              <a:defRPr sz="1500"/>
            </a:lvl4pPr>
            <a:lvl5pPr lvl="4" algn="ctr">
              <a:lnSpc>
                <a:spcPct val="100000"/>
              </a:lnSpc>
              <a:spcBef>
                <a:spcPts val="0"/>
              </a:spcBef>
              <a:spcAft>
                <a:spcPts val="0"/>
              </a:spcAft>
              <a:buSzPts val="1100"/>
              <a:buNone/>
              <a:defRPr sz="1500"/>
            </a:lvl5pPr>
            <a:lvl6pPr lvl="5" algn="ctr">
              <a:lnSpc>
                <a:spcPct val="100000"/>
              </a:lnSpc>
              <a:spcBef>
                <a:spcPts val="0"/>
              </a:spcBef>
              <a:spcAft>
                <a:spcPts val="0"/>
              </a:spcAft>
              <a:buSzPts val="1100"/>
              <a:buNone/>
              <a:defRPr sz="1500"/>
            </a:lvl6pPr>
            <a:lvl7pPr lvl="6" algn="ctr">
              <a:lnSpc>
                <a:spcPct val="100000"/>
              </a:lnSpc>
              <a:spcBef>
                <a:spcPts val="0"/>
              </a:spcBef>
              <a:spcAft>
                <a:spcPts val="0"/>
              </a:spcAft>
              <a:buSzPts val="1100"/>
              <a:buNone/>
              <a:defRPr sz="1500"/>
            </a:lvl7pPr>
            <a:lvl8pPr lvl="7" algn="ctr">
              <a:lnSpc>
                <a:spcPct val="100000"/>
              </a:lnSpc>
              <a:spcBef>
                <a:spcPts val="0"/>
              </a:spcBef>
              <a:spcAft>
                <a:spcPts val="0"/>
              </a:spcAft>
              <a:buSzPts val="1100"/>
              <a:buNone/>
              <a:defRPr sz="1500"/>
            </a:lvl8pPr>
            <a:lvl9pPr lvl="8" algn="ctr">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1383226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19"/>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7200"/>
              <a:buFont typeface="Arial"/>
              <a:buNone/>
              <a:defRPr sz="72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Tree>
    <p:extLst>
      <p:ext uri="{BB962C8B-B14F-4D97-AF65-F5344CB8AC3E}">
        <p14:creationId xmlns:p14="http://schemas.microsoft.com/office/powerpoint/2010/main" val="30724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3"/>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25" name="Google Shape;25;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27" name="Google Shape;27;p23"/>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28" name="Google Shape;28;p2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23"/>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 Alternate">
  <p:cSld name="Title Slide - Alternate">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20"/>
          <p:cNvSpPr/>
          <p:nvPr/>
        </p:nvSpPr>
        <p:spPr>
          <a:xfrm>
            <a:off x="0" y="5598621"/>
            <a:ext cx="12192000" cy="12593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 name="Google Shape;25;p20"/>
          <p:cNvSpPr txBox="1">
            <a:spLocks noGrp="1"/>
          </p:cNvSpPr>
          <p:nvPr>
            <p:ph type="ctrTitle"/>
          </p:nvPr>
        </p:nvSpPr>
        <p:spPr>
          <a:xfrm>
            <a:off x="1097280" y="1645920"/>
            <a:ext cx="10058400" cy="4275486"/>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7200"/>
              <a:buFont typeface="Arial"/>
              <a:buNone/>
              <a:defRPr sz="72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subTitle" idx="1"/>
          </p:nvPr>
        </p:nvSpPr>
        <p:spPr>
          <a:xfrm>
            <a:off x="1097280" y="228600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Tree>
    <p:extLst>
      <p:ext uri="{BB962C8B-B14F-4D97-AF65-F5344CB8AC3E}">
        <p14:creationId xmlns:p14="http://schemas.microsoft.com/office/powerpoint/2010/main" val="110091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Separator - Major">
  <p:cSld name="Section Separator - Major">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21"/>
          <p:cNvSpPr txBox="1">
            <a:spLocks noGrp="1"/>
          </p:cNvSpPr>
          <p:nvPr>
            <p:ph type="ctrTitle"/>
          </p:nvPr>
        </p:nvSpPr>
        <p:spPr>
          <a:xfrm>
            <a:off x="1097280" y="1645920"/>
            <a:ext cx="10058400" cy="35661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FFFFFF"/>
              </a:buClr>
              <a:buSzPts val="6000"/>
              <a:buFont typeface="Arial"/>
              <a:buNone/>
              <a:defRPr sz="6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FFFFFF"/>
                </a:solidFill>
                <a:latin typeface="Arial"/>
                <a:ea typeface="Arial"/>
                <a:cs typeface="Arial"/>
                <a:sym typeface="Arial"/>
              </a:defRPr>
            </a:lvl1pPr>
            <a:lvl2pPr marL="0" lvl="1" indent="0" algn="r">
              <a:spcBef>
                <a:spcPts val="0"/>
              </a:spcBef>
              <a:buNone/>
              <a:defRPr sz="1000" b="0" i="0" u="none" strike="noStrike" cap="none">
                <a:solidFill>
                  <a:srgbClr val="FFFFFF"/>
                </a:solidFill>
                <a:latin typeface="Arial"/>
                <a:ea typeface="Arial"/>
                <a:cs typeface="Arial"/>
                <a:sym typeface="Arial"/>
              </a:defRPr>
            </a:lvl2pPr>
            <a:lvl3pPr marL="0" lvl="2" indent="0" algn="r">
              <a:spcBef>
                <a:spcPts val="0"/>
              </a:spcBef>
              <a:buNone/>
              <a:defRPr sz="1000" b="0" i="0" u="none" strike="noStrike" cap="none">
                <a:solidFill>
                  <a:srgbClr val="FFFFFF"/>
                </a:solidFill>
                <a:latin typeface="Arial"/>
                <a:ea typeface="Arial"/>
                <a:cs typeface="Arial"/>
                <a:sym typeface="Arial"/>
              </a:defRPr>
            </a:lvl3pPr>
            <a:lvl4pPr marL="0" lvl="3" indent="0" algn="r">
              <a:spcBef>
                <a:spcPts val="0"/>
              </a:spcBef>
              <a:buNone/>
              <a:defRPr sz="1000" b="0" i="0" u="none" strike="noStrike" cap="none">
                <a:solidFill>
                  <a:srgbClr val="FFFFFF"/>
                </a:solidFill>
                <a:latin typeface="Arial"/>
                <a:ea typeface="Arial"/>
                <a:cs typeface="Arial"/>
                <a:sym typeface="Arial"/>
              </a:defRPr>
            </a:lvl4pPr>
            <a:lvl5pPr marL="0" lvl="4" indent="0" algn="r">
              <a:spcBef>
                <a:spcPts val="0"/>
              </a:spcBef>
              <a:buNone/>
              <a:defRPr sz="1000" b="0" i="0" u="none" strike="noStrike" cap="none">
                <a:solidFill>
                  <a:srgbClr val="FFFFFF"/>
                </a:solidFill>
                <a:latin typeface="Arial"/>
                <a:ea typeface="Arial"/>
                <a:cs typeface="Arial"/>
                <a:sym typeface="Arial"/>
              </a:defRPr>
            </a:lvl5pPr>
            <a:lvl6pPr marL="0" lvl="5" indent="0" algn="r">
              <a:spcBef>
                <a:spcPts val="0"/>
              </a:spcBef>
              <a:buNone/>
              <a:defRPr sz="1000" b="0" i="0" u="none" strike="noStrike" cap="none">
                <a:solidFill>
                  <a:srgbClr val="FFFFFF"/>
                </a:solidFill>
                <a:latin typeface="Arial"/>
                <a:ea typeface="Arial"/>
                <a:cs typeface="Arial"/>
                <a:sym typeface="Arial"/>
              </a:defRPr>
            </a:lvl6pPr>
            <a:lvl7pPr marL="0" lvl="6" indent="0" algn="r">
              <a:spcBef>
                <a:spcPts val="0"/>
              </a:spcBef>
              <a:buNone/>
              <a:defRPr sz="1000" b="0" i="0" u="none" strike="noStrike" cap="none">
                <a:solidFill>
                  <a:srgbClr val="FFFFFF"/>
                </a:solidFill>
                <a:latin typeface="Arial"/>
                <a:ea typeface="Arial"/>
                <a:cs typeface="Arial"/>
                <a:sym typeface="Arial"/>
              </a:defRPr>
            </a:lvl7pPr>
            <a:lvl8pPr marL="0" lvl="7" indent="0" algn="r">
              <a:spcBef>
                <a:spcPts val="0"/>
              </a:spcBef>
              <a:buNone/>
              <a:defRPr sz="1000" b="0" i="0" u="none" strike="noStrike" cap="none">
                <a:solidFill>
                  <a:srgbClr val="FFFFFF"/>
                </a:solidFill>
                <a:latin typeface="Arial"/>
                <a:ea typeface="Arial"/>
                <a:cs typeface="Arial"/>
                <a:sym typeface="Arial"/>
              </a:defRPr>
            </a:lvl8pPr>
            <a:lvl9pPr marL="0" lvl="8" indent="0" algn="r">
              <a:spcBef>
                <a:spcPts val="0"/>
              </a:spcBef>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27882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62"/>
        <p:cNvGrpSpPr/>
        <p:nvPr/>
      </p:nvGrpSpPr>
      <p:grpSpPr>
        <a:xfrm>
          <a:off x="0" y="0"/>
          <a:ext cx="0" cy="0"/>
          <a:chOff x="0" y="0"/>
          <a:chExt cx="0" cy="0"/>
        </a:xfrm>
      </p:grpSpPr>
      <p:sp>
        <p:nvSpPr>
          <p:cNvPr id="63" name="Google Shape;63;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6"/>
          <p:cNvSpPr txBox="1">
            <a:spLocks noGrp="1"/>
          </p:cNvSpPr>
          <p:nvPr>
            <p:ph type="body" idx="1"/>
          </p:nvPr>
        </p:nvSpPr>
        <p:spPr>
          <a:xfrm>
            <a:off x="1097279"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5" name="Google Shape;65;p26"/>
          <p:cNvSpPr txBox="1">
            <a:spLocks noGrp="1"/>
          </p:cNvSpPr>
          <p:nvPr>
            <p:ph type="body" idx="2"/>
          </p:nvPr>
        </p:nvSpPr>
        <p:spPr>
          <a:xfrm>
            <a:off x="7915680"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66" name="Google Shape;66;p26"/>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67" name="Google Shape;67;p26"/>
          <p:cNvSpPr txBox="1">
            <a:spLocks noGrp="1"/>
          </p:cNvSpPr>
          <p:nvPr>
            <p:ph type="body" idx="3"/>
          </p:nvPr>
        </p:nvSpPr>
        <p:spPr>
          <a:xfrm>
            <a:off x="4506480"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8" name="Google Shape;68;p26"/>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226703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70"/>
        <p:cNvGrpSpPr/>
        <p:nvPr/>
      </p:nvGrpSpPr>
      <p:grpSpPr>
        <a:xfrm>
          <a:off x="0" y="0"/>
          <a:ext cx="0" cy="0"/>
          <a:chOff x="0" y="0"/>
          <a:chExt cx="0" cy="0"/>
        </a:xfrm>
      </p:grpSpPr>
      <p:sp>
        <p:nvSpPr>
          <p:cNvPr id="71" name="Google Shape;71;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3" name="Google Shape;73;p2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2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5" name="Google Shape;75;p2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76" name="Google Shape;76;p27"/>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77" name="Google Shape;77;p27"/>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721875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mparison">
  <p:cSld name="Three Comparison">
    <p:spTree>
      <p:nvGrpSpPr>
        <p:cNvPr id="1" name="Shape 79"/>
        <p:cNvGrpSpPr/>
        <p:nvPr/>
      </p:nvGrpSpPr>
      <p:grpSpPr>
        <a:xfrm>
          <a:off x="0" y="0"/>
          <a:ext cx="0" cy="0"/>
          <a:chOff x="0" y="0"/>
          <a:chExt cx="0" cy="0"/>
        </a:xfrm>
      </p:grpSpPr>
      <p:sp>
        <p:nvSpPr>
          <p:cNvPr id="80" name="Google Shape;80;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8"/>
          <p:cNvSpPr txBox="1">
            <a:spLocks noGrp="1"/>
          </p:cNvSpPr>
          <p:nvPr>
            <p:ph type="body" idx="1"/>
          </p:nvPr>
        </p:nvSpPr>
        <p:spPr>
          <a:xfrm>
            <a:off x="1097280" y="1846052"/>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82" name="Google Shape;82;p28"/>
          <p:cNvSpPr txBox="1">
            <a:spLocks noGrp="1"/>
          </p:cNvSpPr>
          <p:nvPr>
            <p:ph type="body" idx="2"/>
          </p:nvPr>
        </p:nvSpPr>
        <p:spPr>
          <a:xfrm>
            <a:off x="1097280" y="2582334"/>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3" name="Google Shape;83;p28"/>
          <p:cNvSpPr txBox="1">
            <a:spLocks noGrp="1"/>
          </p:cNvSpPr>
          <p:nvPr>
            <p:ph type="body" idx="3"/>
          </p:nvPr>
        </p:nvSpPr>
        <p:spPr>
          <a:xfrm>
            <a:off x="4506480" y="1846052"/>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84" name="Google Shape;84;p28"/>
          <p:cNvSpPr txBox="1">
            <a:spLocks noGrp="1"/>
          </p:cNvSpPr>
          <p:nvPr>
            <p:ph type="body" idx="4"/>
          </p:nvPr>
        </p:nvSpPr>
        <p:spPr>
          <a:xfrm>
            <a:off x="4506480" y="2582334"/>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85" name="Google Shape;85;p28"/>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86" name="Google Shape;86;p28"/>
          <p:cNvSpPr txBox="1">
            <a:spLocks noGrp="1"/>
          </p:cNvSpPr>
          <p:nvPr>
            <p:ph type="body" idx="5"/>
          </p:nvPr>
        </p:nvSpPr>
        <p:spPr>
          <a:xfrm>
            <a:off x="7915680" y="1850285"/>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87" name="Google Shape;87;p28"/>
          <p:cNvSpPr txBox="1">
            <a:spLocks noGrp="1"/>
          </p:cNvSpPr>
          <p:nvPr>
            <p:ph type="body" idx="6"/>
          </p:nvPr>
        </p:nvSpPr>
        <p:spPr>
          <a:xfrm>
            <a:off x="7915680" y="2586567"/>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8" name="Google Shape;88;p28"/>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94807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quare Picture with Caption">
  <p:cSld name="Square Picture with Caption">
    <p:spTree>
      <p:nvGrpSpPr>
        <p:cNvPr id="1" name="Shape 117"/>
        <p:cNvGrpSpPr/>
        <p:nvPr/>
      </p:nvGrpSpPr>
      <p:grpSpPr>
        <a:xfrm>
          <a:off x="0" y="0"/>
          <a:ext cx="0" cy="0"/>
          <a:chOff x="0" y="0"/>
          <a:chExt cx="0" cy="0"/>
        </a:xfrm>
      </p:grpSpPr>
      <p:pic>
        <p:nvPicPr>
          <p:cNvPr id="118" name="Google Shape;118;p33"/>
          <p:cNvPicPr preferRelativeResize="0">
            <a:picLocks noGrp="1"/>
          </p:cNvPicPr>
          <p:nvPr>
            <p:ph type="pic" idx="2"/>
          </p:nvPr>
        </p:nvPicPr>
        <p:blipFill/>
        <p:spPr>
          <a:xfrm>
            <a:off x="5391150" y="0"/>
            <a:ext cx="6864856" cy="6864856"/>
          </a:xfrm>
          <a:prstGeom prst="rect">
            <a:avLst/>
          </a:prstGeom>
          <a:blipFill rotWithShape="1">
            <a:blip r:embed="rId2">
              <a:alphaModFix/>
            </a:blip>
            <a:stretch>
              <a:fillRect/>
            </a:stretch>
          </a:blipFill>
          <a:ln>
            <a:noFill/>
          </a:ln>
        </p:spPr>
      </p:pic>
      <p:sp>
        <p:nvSpPr>
          <p:cNvPr id="119" name="Google Shape;119;p33"/>
          <p:cNvSpPr/>
          <p:nvPr userDrawn="1"/>
        </p:nvSpPr>
        <p:spPr>
          <a:xfrm>
            <a:off x="0" y="0"/>
            <a:ext cx="5391149" cy="685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3"/>
          <p:cNvSpPr txBox="1">
            <a:spLocks noGrp="1"/>
          </p:cNvSpPr>
          <p:nvPr>
            <p:ph type="title"/>
          </p:nvPr>
        </p:nvSpPr>
        <p:spPr>
          <a:xfrm>
            <a:off x="838200" y="645505"/>
            <a:ext cx="424815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3600"/>
              <a:buFont typeface="Arial"/>
              <a:buNone/>
              <a:defRPr sz="3600" b="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33"/>
          <p:cNvSpPr txBox="1">
            <a:spLocks noGrp="1"/>
          </p:cNvSpPr>
          <p:nvPr>
            <p:ph type="body" idx="1"/>
          </p:nvPr>
        </p:nvSpPr>
        <p:spPr>
          <a:xfrm>
            <a:off x="838200" y="2977226"/>
            <a:ext cx="424815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000000"/>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pic>
        <p:nvPicPr>
          <p:cNvPr id="124" name="Google Shape;124;p33"/>
          <p:cNvPicPr preferRelativeResize="0"/>
          <p:nvPr/>
        </p:nvPicPr>
        <p:blipFill rotWithShape="1">
          <a:blip r:embed="rId3">
            <a:alphaModFix/>
          </a:blip>
          <a:srcRect/>
          <a:stretch/>
        </p:blipFill>
        <p:spPr>
          <a:xfrm>
            <a:off x="5687115" y="6391397"/>
            <a:ext cx="817770" cy="270000"/>
          </a:xfrm>
          <a:prstGeom prst="rect">
            <a:avLst/>
          </a:prstGeom>
          <a:noFill/>
          <a:ln>
            <a:noFill/>
          </a:ln>
        </p:spPr>
      </p:pic>
      <p:cxnSp>
        <p:nvCxnSpPr>
          <p:cNvPr id="125" name="Google Shape;125;p33"/>
          <p:cNvCxnSpPr/>
          <p:nvPr/>
        </p:nvCxnSpPr>
        <p:spPr>
          <a:xfrm>
            <a:off x="838200" y="2885289"/>
            <a:ext cx="4248150" cy="0"/>
          </a:xfrm>
          <a:prstGeom prst="straightConnector1">
            <a:avLst/>
          </a:prstGeom>
          <a:noFill/>
          <a:ln w="76200" cap="sq" cmpd="sng">
            <a:solidFill>
              <a:schemeClr val="accent3"/>
            </a:solidFill>
            <a:prstDash val="solid"/>
            <a:round/>
            <a:headEnd type="none" w="sm" len="sm"/>
            <a:tailEnd type="none" w="sm" len="sm"/>
          </a:ln>
        </p:spPr>
      </p:cxnSp>
      <p:sp>
        <p:nvSpPr>
          <p:cNvPr id="126" name="Google Shape;126;p3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12277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nd">
  <p:cSld name="End">
    <p:bg>
      <p:bgPr>
        <a:solidFill>
          <a:schemeClr val="accent3"/>
        </a:solidFill>
        <a:effectLst/>
      </p:bgPr>
    </p:bg>
    <p:spTree>
      <p:nvGrpSpPr>
        <p:cNvPr id="1" name="Shape 128"/>
        <p:cNvGrpSpPr/>
        <p:nvPr/>
      </p:nvGrpSpPr>
      <p:grpSpPr>
        <a:xfrm>
          <a:off x="0" y="0"/>
          <a:ext cx="0" cy="0"/>
          <a:chOff x="0" y="0"/>
          <a:chExt cx="0" cy="0"/>
        </a:xfrm>
      </p:grpSpPr>
      <p:sp>
        <p:nvSpPr>
          <p:cNvPr id="129" name="Google Shape;129;p3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6000"/>
              <a:buFont typeface="Arial"/>
              <a:buNone/>
              <a:defRPr sz="6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34"/>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31" name="Google Shape;131;p34"/>
          <p:cNvCxnSpPr/>
          <p:nvPr/>
        </p:nvCxnSpPr>
        <p:spPr>
          <a:xfrm>
            <a:off x="1171575" y="4343400"/>
            <a:ext cx="9906000" cy="0"/>
          </a:xfrm>
          <a:prstGeom prst="straightConnector1">
            <a:avLst/>
          </a:prstGeom>
          <a:noFill/>
          <a:ln w="76200" cap="sq" cmpd="sng">
            <a:solidFill>
              <a:schemeClr val="lt2"/>
            </a:solidFill>
            <a:prstDash val="solid"/>
            <a:round/>
            <a:headEnd type="none" w="sm" len="sm"/>
            <a:tailEnd type="none" w="sm" len="sm"/>
          </a:ln>
        </p:spPr>
      </p:cxnSp>
      <p:sp>
        <p:nvSpPr>
          <p:cNvPr id="132" name="Google Shape;132;p34"/>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FFFFFF"/>
                </a:solidFill>
                <a:latin typeface="Arial"/>
                <a:ea typeface="Arial"/>
                <a:cs typeface="Arial"/>
                <a:sym typeface="Arial"/>
              </a:defRPr>
            </a:lvl1pPr>
            <a:lvl2pPr marL="0" lvl="1" indent="0" algn="r">
              <a:spcBef>
                <a:spcPts val="0"/>
              </a:spcBef>
              <a:buNone/>
              <a:defRPr sz="1000" b="0" i="0" u="none" strike="noStrike" cap="none">
                <a:solidFill>
                  <a:srgbClr val="FFFFFF"/>
                </a:solidFill>
                <a:latin typeface="Arial"/>
                <a:ea typeface="Arial"/>
                <a:cs typeface="Arial"/>
                <a:sym typeface="Arial"/>
              </a:defRPr>
            </a:lvl2pPr>
            <a:lvl3pPr marL="0" lvl="2" indent="0" algn="r">
              <a:spcBef>
                <a:spcPts val="0"/>
              </a:spcBef>
              <a:buNone/>
              <a:defRPr sz="1000" b="0" i="0" u="none" strike="noStrike" cap="none">
                <a:solidFill>
                  <a:srgbClr val="FFFFFF"/>
                </a:solidFill>
                <a:latin typeface="Arial"/>
                <a:ea typeface="Arial"/>
                <a:cs typeface="Arial"/>
                <a:sym typeface="Arial"/>
              </a:defRPr>
            </a:lvl3pPr>
            <a:lvl4pPr marL="0" lvl="3" indent="0" algn="r">
              <a:spcBef>
                <a:spcPts val="0"/>
              </a:spcBef>
              <a:buNone/>
              <a:defRPr sz="1000" b="0" i="0" u="none" strike="noStrike" cap="none">
                <a:solidFill>
                  <a:srgbClr val="FFFFFF"/>
                </a:solidFill>
                <a:latin typeface="Arial"/>
                <a:ea typeface="Arial"/>
                <a:cs typeface="Arial"/>
                <a:sym typeface="Arial"/>
              </a:defRPr>
            </a:lvl4pPr>
            <a:lvl5pPr marL="0" lvl="4" indent="0" algn="r">
              <a:spcBef>
                <a:spcPts val="0"/>
              </a:spcBef>
              <a:buNone/>
              <a:defRPr sz="1000" b="0" i="0" u="none" strike="noStrike" cap="none">
                <a:solidFill>
                  <a:srgbClr val="FFFFFF"/>
                </a:solidFill>
                <a:latin typeface="Arial"/>
                <a:ea typeface="Arial"/>
                <a:cs typeface="Arial"/>
                <a:sym typeface="Arial"/>
              </a:defRPr>
            </a:lvl5pPr>
            <a:lvl6pPr marL="0" lvl="5" indent="0" algn="r">
              <a:spcBef>
                <a:spcPts val="0"/>
              </a:spcBef>
              <a:buNone/>
              <a:defRPr sz="1000" b="0" i="0" u="none" strike="noStrike" cap="none">
                <a:solidFill>
                  <a:srgbClr val="FFFFFF"/>
                </a:solidFill>
                <a:latin typeface="Arial"/>
                <a:ea typeface="Arial"/>
                <a:cs typeface="Arial"/>
                <a:sym typeface="Arial"/>
              </a:defRPr>
            </a:lvl6pPr>
            <a:lvl7pPr marL="0" lvl="6" indent="0" algn="r">
              <a:spcBef>
                <a:spcPts val="0"/>
              </a:spcBef>
              <a:buNone/>
              <a:defRPr sz="1000" b="0" i="0" u="none" strike="noStrike" cap="none">
                <a:solidFill>
                  <a:srgbClr val="FFFFFF"/>
                </a:solidFill>
                <a:latin typeface="Arial"/>
                <a:ea typeface="Arial"/>
                <a:cs typeface="Arial"/>
                <a:sym typeface="Arial"/>
              </a:defRPr>
            </a:lvl7pPr>
            <a:lvl8pPr marL="0" lvl="7" indent="0" algn="r">
              <a:spcBef>
                <a:spcPts val="0"/>
              </a:spcBef>
              <a:buNone/>
              <a:defRPr sz="1000" b="0" i="0" u="none" strike="noStrike" cap="none">
                <a:solidFill>
                  <a:srgbClr val="FFFFFF"/>
                </a:solidFill>
                <a:latin typeface="Arial"/>
                <a:ea typeface="Arial"/>
                <a:cs typeface="Arial"/>
                <a:sym typeface="Arial"/>
              </a:defRPr>
            </a:lvl8pPr>
            <a:lvl9pPr marL="0" lvl="8" indent="0" algn="r">
              <a:spcBef>
                <a:spcPts val="0"/>
              </a:spcBef>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981337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35"/>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7" name="Google Shape;137;p35"/>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08470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39"/>
        <p:cNvGrpSpPr/>
        <p:nvPr/>
      </p:nvGrpSpPr>
      <p:grpSpPr>
        <a:xfrm>
          <a:off x="0" y="0"/>
          <a:ext cx="0" cy="0"/>
          <a:chOff x="0" y="0"/>
          <a:chExt cx="0" cy="0"/>
        </a:xfrm>
      </p:grpSpPr>
      <p:sp>
        <p:nvSpPr>
          <p:cNvPr id="140" name="Google Shape;140;p36"/>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6"/>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2" name="Google Shape;142;p36"/>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65595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pPr/>
              <a:t>7/18/2023</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912922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Separator - Major">
  <p:cSld name="Section Separator - Major">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21"/>
          <p:cNvSpPr txBox="1">
            <a:spLocks noGrp="1"/>
          </p:cNvSpPr>
          <p:nvPr>
            <p:ph type="ctrTitle"/>
          </p:nvPr>
        </p:nvSpPr>
        <p:spPr>
          <a:xfrm>
            <a:off x="1097280" y="1645920"/>
            <a:ext cx="10058400" cy="35661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FFFFFF"/>
              </a:buClr>
              <a:buSzPts val="6000"/>
              <a:buFont typeface="Arial"/>
              <a:buNone/>
              <a:defRPr sz="6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pPr/>
              <a:t>7/18/2023</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233866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23"/>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27" name="Google Shape;27;p23"/>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28" name="Google Shape;28;p2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23"/>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rgbClr val="FFFFFF"/>
              </a:buClr>
              <a:buSzPts val="3300"/>
              <a:buFont typeface="Arial"/>
              <a:buNone/>
              <a:defRPr sz="3300" b="0">
                <a:solidFill>
                  <a:srgbClr val="FFFFFF"/>
                </a:solidFill>
              </a:defRPr>
            </a:lvl1pPr>
            <a:lvl2pPr lvl="1" algn="ctr">
              <a:lnSpc>
                <a:spcPct val="100000"/>
              </a:lnSpc>
              <a:spcBef>
                <a:spcPts val="0"/>
              </a:spcBef>
              <a:spcAft>
                <a:spcPts val="0"/>
              </a:spcAft>
              <a:buSzPts val="1100"/>
              <a:buNone/>
              <a:defRPr sz="1500"/>
            </a:lvl2pPr>
            <a:lvl3pPr lvl="2" algn="ctr">
              <a:lnSpc>
                <a:spcPct val="100000"/>
              </a:lnSpc>
              <a:spcBef>
                <a:spcPts val="0"/>
              </a:spcBef>
              <a:spcAft>
                <a:spcPts val="0"/>
              </a:spcAft>
              <a:buSzPts val="1100"/>
              <a:buNone/>
              <a:defRPr sz="1500"/>
            </a:lvl3pPr>
            <a:lvl4pPr lvl="3" algn="ctr">
              <a:lnSpc>
                <a:spcPct val="100000"/>
              </a:lnSpc>
              <a:spcBef>
                <a:spcPts val="0"/>
              </a:spcBef>
              <a:spcAft>
                <a:spcPts val="0"/>
              </a:spcAft>
              <a:buSzPts val="1100"/>
              <a:buNone/>
              <a:defRPr sz="1500"/>
            </a:lvl4pPr>
            <a:lvl5pPr lvl="4" algn="ctr">
              <a:lnSpc>
                <a:spcPct val="100000"/>
              </a:lnSpc>
              <a:spcBef>
                <a:spcPts val="0"/>
              </a:spcBef>
              <a:spcAft>
                <a:spcPts val="0"/>
              </a:spcAft>
              <a:buSzPts val="1100"/>
              <a:buNone/>
              <a:defRPr sz="1500"/>
            </a:lvl5pPr>
            <a:lvl6pPr lvl="5" algn="ctr">
              <a:lnSpc>
                <a:spcPct val="100000"/>
              </a:lnSpc>
              <a:spcBef>
                <a:spcPts val="0"/>
              </a:spcBef>
              <a:spcAft>
                <a:spcPts val="0"/>
              </a:spcAft>
              <a:buSzPts val="1100"/>
              <a:buNone/>
              <a:defRPr sz="1500"/>
            </a:lvl6pPr>
            <a:lvl7pPr lvl="6" algn="ctr">
              <a:lnSpc>
                <a:spcPct val="100000"/>
              </a:lnSpc>
              <a:spcBef>
                <a:spcPts val="0"/>
              </a:spcBef>
              <a:spcAft>
                <a:spcPts val="0"/>
              </a:spcAft>
              <a:buSzPts val="1100"/>
              <a:buNone/>
              <a:defRPr sz="1500"/>
            </a:lvl7pPr>
            <a:lvl8pPr lvl="7" algn="ctr">
              <a:lnSpc>
                <a:spcPct val="100000"/>
              </a:lnSpc>
              <a:spcBef>
                <a:spcPts val="0"/>
              </a:spcBef>
              <a:spcAft>
                <a:spcPts val="0"/>
              </a:spcAft>
              <a:buSzPts val="1100"/>
              <a:buNone/>
              <a:defRPr sz="1500"/>
            </a:lvl8pPr>
            <a:lvl9pPr lvl="8" algn="ctr">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3353767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3_Title and Content">
    <p:spTree>
      <p:nvGrpSpPr>
        <p:cNvPr id="1" name="Shape 43"/>
        <p:cNvGrpSpPr/>
        <p:nvPr/>
      </p:nvGrpSpPr>
      <p:grpSpPr>
        <a:xfrm>
          <a:off x="0" y="0"/>
          <a:ext cx="0" cy="0"/>
          <a:chOff x="0" y="0"/>
          <a:chExt cx="0" cy="0"/>
        </a:xfrm>
      </p:grpSpPr>
      <p:sp>
        <p:nvSpPr>
          <p:cNvPr id="44" name="Google Shape;44;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46" name="Google Shape;46;p23"/>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47" name="Google Shape;47;p2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7666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eparator - Minor">
  <p:cSld name="Section Separator - Minor">
    <p:bg>
      <p:bgPr>
        <a:solidFill>
          <a:schemeClr val="lt1"/>
        </a:solidFill>
        <a:effectLst/>
      </p:bgPr>
    </p:bg>
    <p:spTree>
      <p:nvGrpSpPr>
        <p:cNvPr id="1" name="Shape 38"/>
        <p:cNvGrpSpPr/>
        <p:nvPr/>
      </p:nvGrpSpPr>
      <p:grpSpPr>
        <a:xfrm>
          <a:off x="0" y="0"/>
          <a:ext cx="0" cy="0"/>
          <a:chOff x="0" y="0"/>
          <a:chExt cx="0" cy="0"/>
        </a:xfrm>
      </p:grpSpPr>
      <p:sp>
        <p:nvSpPr>
          <p:cNvPr id="39" name="Google Shape;39;p2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41" name="Google Shape;41;p22"/>
          <p:cNvCxnSpPr/>
          <p:nvPr/>
        </p:nvCxnSpPr>
        <p:spPr>
          <a:xfrm>
            <a:off x="1171575" y="4343400"/>
            <a:ext cx="9906000" cy="0"/>
          </a:xfrm>
          <a:prstGeom prst="straightConnector1">
            <a:avLst/>
          </a:prstGeom>
          <a:noFill/>
          <a:ln w="152400" cap="sq" cmpd="sng">
            <a:solidFill>
              <a:schemeClr val="accent3"/>
            </a:solidFill>
            <a:prstDash val="solid"/>
            <a:round/>
            <a:headEnd type="none" w="sm" len="sm"/>
            <a:tailEnd type="none" w="sm" len="sm"/>
          </a:ln>
        </p:spPr>
      </p:cxnSp>
      <p:sp>
        <p:nvSpPr>
          <p:cNvPr id="42" name="Google Shape;42;p22"/>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22"/>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45" name="Google Shape;45;p22"/>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 Alternate">
  <p:cSld name="Title Slide - Alternate">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0"/>
          <p:cNvSpPr/>
          <p:nvPr/>
        </p:nvSpPr>
        <p:spPr>
          <a:xfrm>
            <a:off x="0" y="5598621"/>
            <a:ext cx="12192000" cy="12593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 name="Google Shape;97;p20"/>
          <p:cNvSpPr txBox="1">
            <a:spLocks noGrp="1"/>
          </p:cNvSpPr>
          <p:nvPr>
            <p:ph type="ctrTitle"/>
          </p:nvPr>
        </p:nvSpPr>
        <p:spPr>
          <a:xfrm>
            <a:off x="1097280" y="1645920"/>
            <a:ext cx="10058400" cy="4275486"/>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7200"/>
              <a:buFont typeface="Arial"/>
              <a:buNone/>
              <a:defRPr sz="7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0"/>
          <p:cNvSpPr txBox="1">
            <a:spLocks noGrp="1"/>
          </p:cNvSpPr>
          <p:nvPr>
            <p:ph type="subTitle" idx="1"/>
          </p:nvPr>
        </p:nvSpPr>
        <p:spPr>
          <a:xfrm>
            <a:off x="1097280" y="228600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5"/>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5" name="Google Shape;105;p25"/>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06" name="Google Shape;106;p25"/>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107" name="Google Shape;107;p25"/>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25"/>
          <p:cNvSpPr/>
          <p:nvPr/>
        </p:nvSpPr>
        <p:spPr>
          <a:xfrm>
            <a:off x="152403" y="15240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10" name="Google Shape;110;p25"/>
          <p:cNvSpPr txBox="1">
            <a:spLocks noGrp="1"/>
          </p:cNvSpPr>
          <p:nvPr>
            <p:ph type="title" idx="3"/>
          </p:nvPr>
        </p:nvSpPr>
        <p:spPr>
          <a:xfrm rot="-5400000">
            <a:off x="-2641600" y="32936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6"/>
          <p:cNvSpPr txBox="1">
            <a:spLocks noGrp="1"/>
          </p:cNvSpPr>
          <p:nvPr>
            <p:ph type="body" idx="1"/>
          </p:nvPr>
        </p:nvSpPr>
        <p:spPr>
          <a:xfrm>
            <a:off x="1097279"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4" name="Google Shape;114;p26"/>
          <p:cNvSpPr txBox="1">
            <a:spLocks noGrp="1"/>
          </p:cNvSpPr>
          <p:nvPr>
            <p:ph type="body" idx="2"/>
          </p:nvPr>
        </p:nvSpPr>
        <p:spPr>
          <a:xfrm>
            <a:off x="7915680"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15" name="Google Shape;115;p26"/>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116" name="Google Shape;116;p26"/>
          <p:cNvSpPr txBox="1">
            <a:spLocks noGrp="1"/>
          </p:cNvSpPr>
          <p:nvPr>
            <p:ph type="body" idx="3"/>
          </p:nvPr>
        </p:nvSpPr>
        <p:spPr>
          <a:xfrm>
            <a:off x="4506480"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7" name="Google Shape;117;p26"/>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26"/>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20" name="Google Shape;120;p26"/>
          <p:cNvSpPr txBox="1">
            <a:spLocks noGrp="1"/>
          </p:cNvSpPr>
          <p:nvPr>
            <p:ph type="title" idx="4"/>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24" name="Google Shape;124;p2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5" name="Google Shape;125;p2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26" name="Google Shape;126;p2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27" name="Google Shape;127;p27"/>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128" name="Google Shape;128;p27"/>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27"/>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31" name="Google Shape;131;p27"/>
          <p:cNvSpPr txBox="1">
            <a:spLocks noGrp="1"/>
          </p:cNvSpPr>
          <p:nvPr>
            <p:ph type="title" idx="5"/>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mparison">
  <p:cSld name="Three Comparison">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8"/>
          <p:cNvSpPr txBox="1">
            <a:spLocks noGrp="1"/>
          </p:cNvSpPr>
          <p:nvPr>
            <p:ph type="body" idx="1"/>
          </p:nvPr>
        </p:nvSpPr>
        <p:spPr>
          <a:xfrm>
            <a:off x="1097280" y="1846052"/>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5" name="Google Shape;135;p28"/>
          <p:cNvSpPr txBox="1">
            <a:spLocks noGrp="1"/>
          </p:cNvSpPr>
          <p:nvPr>
            <p:ph type="body" idx="2"/>
          </p:nvPr>
        </p:nvSpPr>
        <p:spPr>
          <a:xfrm>
            <a:off x="1097280" y="2582334"/>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6" name="Google Shape;136;p28"/>
          <p:cNvSpPr txBox="1">
            <a:spLocks noGrp="1"/>
          </p:cNvSpPr>
          <p:nvPr>
            <p:ph type="body" idx="3"/>
          </p:nvPr>
        </p:nvSpPr>
        <p:spPr>
          <a:xfrm>
            <a:off x="4506480" y="1846052"/>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7" name="Google Shape;137;p28"/>
          <p:cNvSpPr txBox="1">
            <a:spLocks noGrp="1"/>
          </p:cNvSpPr>
          <p:nvPr>
            <p:ph type="body" idx="4"/>
          </p:nvPr>
        </p:nvSpPr>
        <p:spPr>
          <a:xfrm>
            <a:off x="4506480" y="2582334"/>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38" name="Google Shape;138;p28"/>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139" name="Google Shape;139;p28"/>
          <p:cNvSpPr txBox="1">
            <a:spLocks noGrp="1"/>
          </p:cNvSpPr>
          <p:nvPr>
            <p:ph type="body" idx="5"/>
          </p:nvPr>
        </p:nvSpPr>
        <p:spPr>
          <a:xfrm>
            <a:off x="7915680" y="1850285"/>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40" name="Google Shape;140;p28"/>
          <p:cNvSpPr txBox="1">
            <a:spLocks noGrp="1"/>
          </p:cNvSpPr>
          <p:nvPr>
            <p:ph type="body" idx="6"/>
          </p:nvPr>
        </p:nvSpPr>
        <p:spPr>
          <a:xfrm>
            <a:off x="7915680" y="2586567"/>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1" name="Google Shape;141;p28"/>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28"/>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44" name="Google Shape;144;p28"/>
          <p:cNvSpPr txBox="1">
            <a:spLocks noGrp="1"/>
          </p:cNvSpPr>
          <p:nvPr>
            <p:ph type="title" idx="7"/>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200"/>
              </a:spcBef>
              <a:spcAft>
                <a:spcPts val="0"/>
              </a:spcAft>
              <a:buClr>
                <a:schemeClr val="accent3"/>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accent3"/>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accent3"/>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accent3"/>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656565"/>
                </a:solidFill>
                <a:latin typeface="Arial"/>
                <a:ea typeface="Arial"/>
                <a:cs typeface="Arial"/>
                <a:sym typeface="Arial"/>
              </a:defRPr>
            </a:lvl9pPr>
          </a:lstStyle>
          <a:p>
            <a:endParaRPr/>
          </a:p>
        </p:txBody>
      </p:sp>
      <p:sp>
        <p:nvSpPr>
          <p:cNvPr id="15" name="Google Shape;15;p18"/>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83" r:id="rId14"/>
    <p:sldLayoutId id="2147483684" r:id="rId15"/>
    <p:sldLayoutId id="2147483685" r:id="rId16"/>
    <p:sldLayoutId id="2147483686" r:id="rId17"/>
    <p:sldLayoutId id="214748368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200"/>
              </a:spcBef>
              <a:spcAft>
                <a:spcPts val="0"/>
              </a:spcAft>
              <a:buClr>
                <a:schemeClr val="accent3"/>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accent3"/>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accent3"/>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accent3"/>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656565"/>
                </a:solidFill>
                <a:latin typeface="Arial"/>
                <a:ea typeface="Arial"/>
                <a:cs typeface="Arial"/>
                <a:sym typeface="Arial"/>
              </a:defRPr>
            </a:lvl9pPr>
          </a:lstStyle>
          <a:p>
            <a:endParaRPr/>
          </a:p>
        </p:txBody>
      </p:sp>
      <p:sp>
        <p:nvSpPr>
          <p:cNvPr id="15" name="Google Shape;15;p18"/>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Arial"/>
                <a:ea typeface="Arial"/>
                <a:cs typeface="Arial"/>
                <a:sym typeface="Arial"/>
              </a:defRPr>
            </a:lvl1pPr>
            <a:lvl2pPr marL="0" marR="0" lvl="1" indent="0" algn="r" rtl="0">
              <a:spcBef>
                <a:spcPts val="0"/>
              </a:spcBef>
              <a:buNone/>
              <a:defRPr sz="1000" b="0" i="0" u="none" strike="noStrike" cap="none">
                <a:solidFill>
                  <a:schemeClr val="dk1"/>
                </a:solidFill>
                <a:latin typeface="Arial"/>
                <a:ea typeface="Arial"/>
                <a:cs typeface="Arial"/>
                <a:sym typeface="Arial"/>
              </a:defRPr>
            </a:lvl2pPr>
            <a:lvl3pPr marL="0" marR="0" lvl="2" indent="0" algn="r" rtl="0">
              <a:spcBef>
                <a:spcPts val="0"/>
              </a:spcBef>
              <a:buNone/>
              <a:defRPr sz="1000" b="0" i="0" u="none" strike="noStrike" cap="none">
                <a:solidFill>
                  <a:schemeClr val="dk1"/>
                </a:solidFill>
                <a:latin typeface="Arial"/>
                <a:ea typeface="Arial"/>
                <a:cs typeface="Arial"/>
                <a:sym typeface="Arial"/>
              </a:defRPr>
            </a:lvl3pPr>
            <a:lvl4pPr marL="0" marR="0" lvl="3" indent="0" algn="r" rtl="0">
              <a:spcBef>
                <a:spcPts val="0"/>
              </a:spcBef>
              <a:buNone/>
              <a:defRPr sz="1000" b="0" i="0" u="none" strike="noStrike" cap="none">
                <a:solidFill>
                  <a:schemeClr val="dk1"/>
                </a:solidFill>
                <a:latin typeface="Arial"/>
                <a:ea typeface="Arial"/>
                <a:cs typeface="Arial"/>
                <a:sym typeface="Arial"/>
              </a:defRPr>
            </a:lvl4pPr>
            <a:lvl5pPr marL="0" marR="0" lvl="4" indent="0" algn="r" rtl="0">
              <a:spcBef>
                <a:spcPts val="0"/>
              </a:spcBef>
              <a:buNone/>
              <a:defRPr sz="1000" b="0" i="0" u="none" strike="noStrike" cap="none">
                <a:solidFill>
                  <a:schemeClr val="dk1"/>
                </a:solidFill>
                <a:latin typeface="Arial"/>
                <a:ea typeface="Arial"/>
                <a:cs typeface="Arial"/>
                <a:sym typeface="Arial"/>
              </a:defRPr>
            </a:lvl5pPr>
            <a:lvl6pPr marL="0" marR="0" lvl="5" indent="0" algn="r" rtl="0">
              <a:spcBef>
                <a:spcPts val="0"/>
              </a:spcBef>
              <a:buNone/>
              <a:defRPr sz="1000" b="0" i="0" u="none" strike="noStrike" cap="none">
                <a:solidFill>
                  <a:schemeClr val="dk1"/>
                </a:solidFill>
                <a:latin typeface="Arial"/>
                <a:ea typeface="Arial"/>
                <a:cs typeface="Arial"/>
                <a:sym typeface="Arial"/>
              </a:defRPr>
            </a:lvl6pPr>
            <a:lvl7pPr marL="0" marR="0" lvl="6" indent="0" algn="r" rtl="0">
              <a:spcBef>
                <a:spcPts val="0"/>
              </a:spcBef>
              <a:buNone/>
              <a:defRPr sz="1000" b="0" i="0" u="none" strike="noStrike" cap="none">
                <a:solidFill>
                  <a:schemeClr val="dk1"/>
                </a:solidFill>
                <a:latin typeface="Arial"/>
                <a:ea typeface="Arial"/>
                <a:cs typeface="Arial"/>
                <a:sym typeface="Arial"/>
              </a:defRPr>
            </a:lvl7pPr>
            <a:lvl8pPr marL="0" marR="0" lvl="7" indent="0" algn="r" rtl="0">
              <a:spcBef>
                <a:spcPts val="0"/>
              </a:spcBef>
              <a:buNone/>
              <a:defRPr sz="1000" b="0" i="0" u="none" strike="noStrike" cap="none">
                <a:solidFill>
                  <a:schemeClr val="dk1"/>
                </a:solidFill>
                <a:latin typeface="Arial"/>
                <a:ea typeface="Arial"/>
                <a:cs typeface="Arial"/>
                <a:sym typeface="Arial"/>
              </a:defRPr>
            </a:lvl8pPr>
            <a:lvl9pPr marL="0" marR="0" lvl="8" indent="0" algn="r" rtl="0">
              <a:spcBef>
                <a:spcPts val="0"/>
              </a:spcBef>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76518155"/>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w3schools.com/sql/sql_join.asp" TargetMode="Externa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hyperlink" Target="http://www-db.deis.unibo.it/courses/TW/DOCS/w3schools/sql/sql_constraints.asp.html#gsc.tab=0" TargetMode="External"/><Relationship Id="rId2" Type="http://schemas.openxmlformats.org/officeDocument/2006/relationships/hyperlink" Target="https://www.w3schools.com/sql/sql_join.asp"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db.deis.unibo.it/courses/TW/DOCS/w3schools/sql/sql_functions.asp.html#gsc.tab=0" TargetMode="External"/><Relationship Id="rId2" Type="http://schemas.openxmlformats.org/officeDocument/2006/relationships/hyperlink" Target="https://www.w3schools.com/sql/sql_join.asp"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hyperlink" Target="https://demoqa.com/swagger/#/"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5.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
          <p:cNvSpPr txBox="1">
            <a:spLocks noGrp="1"/>
          </p:cNvSpPr>
          <p:nvPr>
            <p:ph type="ctrTitle"/>
          </p:nvPr>
        </p:nvSpPr>
        <p:spPr>
          <a:xfrm>
            <a:off x="1097275" y="1805354"/>
            <a:ext cx="10058400" cy="2519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7200"/>
              <a:buFont typeface="Arial"/>
              <a:buNone/>
            </a:pPr>
            <a:r>
              <a:rPr lang="en-US"/>
              <a:t>Fundamentals</a:t>
            </a:r>
            <a:endParaRPr/>
          </a:p>
        </p:txBody>
      </p:sp>
      <p:sp>
        <p:nvSpPr>
          <p:cNvPr id="177" name="Google Shape;177;p1"/>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SOFTWARE QUALITY ASSURANCE (SQA)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7A69-4255-4BCC-9192-7BD74E1D5AF1}"/>
              </a:ext>
            </a:extLst>
          </p:cNvPr>
          <p:cNvSpPr>
            <a:spLocks noGrp="1"/>
          </p:cNvSpPr>
          <p:nvPr>
            <p:ph type="title"/>
          </p:nvPr>
        </p:nvSpPr>
        <p:spPr>
          <a:xfrm>
            <a:off x="1097279" y="286603"/>
            <a:ext cx="10418445" cy="1450757"/>
          </a:xfrm>
        </p:spPr>
        <p:txBody>
          <a:bodyPr/>
          <a:lstStyle/>
          <a:p>
            <a:r>
              <a:rPr lang="en-US" dirty="0"/>
              <a:t>Code Metric – </a:t>
            </a:r>
            <a:r>
              <a:rPr lang="en-US" sz="4400" dirty="0"/>
              <a:t>Cyclomatic Complexity </a:t>
            </a:r>
            <a:endParaRPr lang="en-US" dirty="0"/>
          </a:p>
        </p:txBody>
      </p:sp>
      <p:sp>
        <p:nvSpPr>
          <p:cNvPr id="4" name="Slide Number Placeholder 3">
            <a:extLst>
              <a:ext uri="{FF2B5EF4-FFF2-40B4-BE49-F238E27FC236}">
                <a16:creationId xmlns:a16="http://schemas.microsoft.com/office/drawing/2014/main" id="{B100DC5D-93FE-448C-97DD-D5AFD04E45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Title 4">
            <a:extLst>
              <a:ext uri="{FF2B5EF4-FFF2-40B4-BE49-F238E27FC236}">
                <a16:creationId xmlns:a16="http://schemas.microsoft.com/office/drawing/2014/main" id="{968DCBBD-1A75-400A-8753-EAA0620D8155}"/>
              </a:ext>
            </a:extLst>
          </p:cNvPr>
          <p:cNvSpPr>
            <a:spLocks noGrp="1"/>
          </p:cNvSpPr>
          <p:nvPr>
            <p:ph type="title" idx="2"/>
          </p:nvPr>
        </p:nvSpPr>
        <p:spPr/>
        <p:txBody>
          <a:bodyPr>
            <a:normAutofit fontScale="90000"/>
          </a:bodyPr>
          <a:lstStyle/>
          <a:p>
            <a:r>
              <a:rPr lang="en-US" dirty="0"/>
              <a:t>Static Analysis</a:t>
            </a:r>
          </a:p>
        </p:txBody>
      </p:sp>
      <p:pic>
        <p:nvPicPr>
          <p:cNvPr id="8" name="Picture 7">
            <a:extLst>
              <a:ext uri="{FF2B5EF4-FFF2-40B4-BE49-F238E27FC236}">
                <a16:creationId xmlns:a16="http://schemas.microsoft.com/office/drawing/2014/main" id="{8F3935D3-06F1-48A7-80A6-88E8AAAD7A3C}"/>
              </a:ext>
            </a:extLst>
          </p:cNvPr>
          <p:cNvPicPr>
            <a:picLocks noChangeAspect="1"/>
          </p:cNvPicPr>
          <p:nvPr/>
        </p:nvPicPr>
        <p:blipFill rotWithShape="1">
          <a:blip r:embed="rId2"/>
          <a:srcRect l="4240" t="1723" r="1296" b="2027"/>
          <a:stretch/>
        </p:blipFill>
        <p:spPr>
          <a:xfrm>
            <a:off x="7724273" y="1925052"/>
            <a:ext cx="3952275" cy="4431298"/>
          </a:xfrm>
          <a:prstGeom prst="rect">
            <a:avLst/>
          </a:prstGeom>
          <a:solidFill>
            <a:srgbClr val="FFFFFF">
              <a:shade val="85000"/>
            </a:srgbClr>
          </a:solidFill>
          <a:ln w="88900" cap="sq">
            <a:noFill/>
            <a:miter lim="800000"/>
          </a:ln>
          <a:effectLst>
            <a:outerShdw sx="1000" sy="1000" algn="tl" rotWithShape="0">
              <a:srgbClr val="000000"/>
            </a:outerShdw>
          </a:effectLst>
        </p:spPr>
      </p:pic>
      <p:pic>
        <p:nvPicPr>
          <p:cNvPr id="9" name="Picture 8">
            <a:extLst>
              <a:ext uri="{FF2B5EF4-FFF2-40B4-BE49-F238E27FC236}">
                <a16:creationId xmlns:a16="http://schemas.microsoft.com/office/drawing/2014/main" id="{7E1D2AC9-FAB1-477C-A4DA-BCA0ADB19E53}"/>
              </a:ext>
            </a:extLst>
          </p:cNvPr>
          <p:cNvPicPr>
            <a:picLocks noChangeAspect="1"/>
          </p:cNvPicPr>
          <p:nvPr/>
        </p:nvPicPr>
        <p:blipFill rotWithShape="1">
          <a:blip r:embed="rId3"/>
          <a:srcRect r="13998"/>
          <a:stretch/>
        </p:blipFill>
        <p:spPr>
          <a:xfrm>
            <a:off x="5873944" y="2232182"/>
            <a:ext cx="1850329" cy="2888459"/>
          </a:xfrm>
          <a:prstGeom prst="rect">
            <a:avLst/>
          </a:prstGeom>
        </p:spPr>
      </p:pic>
      <p:sp>
        <p:nvSpPr>
          <p:cNvPr id="10" name="Rectangle 9">
            <a:extLst>
              <a:ext uri="{FF2B5EF4-FFF2-40B4-BE49-F238E27FC236}">
                <a16:creationId xmlns:a16="http://schemas.microsoft.com/office/drawing/2014/main" id="{BB705AE9-B39B-41B9-A91E-B020A92D59F2}"/>
              </a:ext>
            </a:extLst>
          </p:cNvPr>
          <p:cNvSpPr/>
          <p:nvPr/>
        </p:nvSpPr>
        <p:spPr>
          <a:xfrm>
            <a:off x="983196" y="2168321"/>
            <a:ext cx="5112804" cy="2400657"/>
          </a:xfrm>
          <a:prstGeom prst="rect">
            <a:avLst/>
          </a:prstGeom>
        </p:spPr>
        <p:txBody>
          <a:bodyPr wrap="square">
            <a:spAutoFit/>
          </a:bodyPr>
          <a:lstStyle/>
          <a:p>
            <a:pPr marL="109728" indent="0">
              <a:buNone/>
            </a:pPr>
            <a:r>
              <a:rPr lang="en-US" sz="2400" dirty="0"/>
              <a:t>Cyclomatic Code Complexity</a:t>
            </a:r>
            <a:br>
              <a:rPr lang="en-US" sz="2400" dirty="0"/>
            </a:br>
            <a:r>
              <a:rPr lang="en-US" sz="2400" b="1" dirty="0"/>
              <a:t>CC = E – N + 2P</a:t>
            </a:r>
          </a:p>
          <a:p>
            <a:pPr marL="109728" indent="0">
              <a:buNone/>
            </a:pPr>
            <a:br>
              <a:rPr lang="en-US" sz="2400" dirty="0"/>
            </a:br>
            <a:r>
              <a:rPr lang="en-US" sz="2000" dirty="0"/>
              <a:t>E = Number of Edges</a:t>
            </a:r>
            <a:br>
              <a:rPr lang="en-US" sz="2000" dirty="0"/>
            </a:br>
            <a:r>
              <a:rPr lang="en-US" sz="2000" dirty="0"/>
              <a:t>N = Number of Nodes in Graph (Shapes)</a:t>
            </a:r>
            <a:br>
              <a:rPr lang="en-US" sz="2000" dirty="0"/>
            </a:br>
            <a:r>
              <a:rPr lang="en-US" sz="2000" dirty="0"/>
              <a:t>P = Exit Paths </a:t>
            </a:r>
            <a:br>
              <a:rPr lang="en-US" sz="2400" dirty="0"/>
            </a:br>
            <a:endParaRPr lang="en-US" dirty="0"/>
          </a:p>
        </p:txBody>
      </p:sp>
    </p:spTree>
    <p:extLst>
      <p:ext uri="{BB962C8B-B14F-4D97-AF65-F5344CB8AC3E}">
        <p14:creationId xmlns:p14="http://schemas.microsoft.com/office/powerpoint/2010/main" val="103879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g13b08b73497_0_203"/>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77" name="Google Shape;577;g13b08b73497_0_20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100</a:t>
            </a:fld>
            <a:endParaRPr/>
          </a:p>
        </p:txBody>
      </p:sp>
      <p:sp>
        <p:nvSpPr>
          <p:cNvPr id="578" name="Google Shape;578;g13b08b73497_0_203"/>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Analytics</a:t>
            </a:r>
            <a:endParaRPr/>
          </a:p>
        </p:txBody>
      </p:sp>
      <p:sp>
        <p:nvSpPr>
          <p:cNvPr id="579" name="Google Shape;579;g13b08b73497_0_203"/>
          <p:cNvSpPr txBox="1">
            <a:spLocks noGrp="1"/>
          </p:cNvSpPr>
          <p:nvPr>
            <p:ph type="title"/>
          </p:nvPr>
        </p:nvSpPr>
        <p:spPr>
          <a:xfrm>
            <a:off x="924140" y="5475220"/>
            <a:ext cx="10343700" cy="668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Data Modeling using Snowplow</a:t>
            </a:r>
            <a:endParaRPr/>
          </a:p>
        </p:txBody>
      </p:sp>
      <p:pic>
        <p:nvPicPr>
          <p:cNvPr id="580" name="Google Shape;580;g13b08b73497_0_203"/>
          <p:cNvPicPr preferRelativeResize="0"/>
          <p:nvPr/>
        </p:nvPicPr>
        <p:blipFill rotWithShape="1">
          <a:blip r:embed="rId3">
            <a:alphaModFix/>
          </a:blip>
          <a:srcRect l="3614"/>
          <a:stretch/>
        </p:blipFill>
        <p:spPr>
          <a:xfrm>
            <a:off x="1969350" y="633125"/>
            <a:ext cx="9059049" cy="43231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sp>
        <p:nvSpPr>
          <p:cNvPr id="585" name="Google Shape;585;g13b08b73497_0_211"/>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86" name="Google Shape;586;g13b08b73497_0_2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101</a:t>
            </a:fld>
            <a:endParaRPr/>
          </a:p>
        </p:txBody>
      </p:sp>
      <p:sp>
        <p:nvSpPr>
          <p:cNvPr id="587" name="Google Shape;587;g13b08b73497_0_211"/>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Analytics</a:t>
            </a:r>
            <a:endParaRPr/>
          </a:p>
        </p:txBody>
      </p:sp>
      <p:sp>
        <p:nvSpPr>
          <p:cNvPr id="588" name="Google Shape;588;g13b08b73497_0_211"/>
          <p:cNvSpPr txBox="1">
            <a:spLocks noGrp="1"/>
          </p:cNvSpPr>
          <p:nvPr>
            <p:ph type="title"/>
          </p:nvPr>
        </p:nvSpPr>
        <p:spPr>
          <a:xfrm>
            <a:off x="924140" y="5627620"/>
            <a:ext cx="10343700" cy="6687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SzPct val="133333"/>
              <a:buNone/>
            </a:pPr>
            <a:r>
              <a:rPr lang="en-US"/>
              <a:t>Visual Analytics through recordings and heatmaps on Hotjar</a:t>
            </a:r>
            <a:endParaRPr/>
          </a:p>
        </p:txBody>
      </p:sp>
      <p:pic>
        <p:nvPicPr>
          <p:cNvPr id="589" name="Google Shape;589;g13b08b73497_0_211"/>
          <p:cNvPicPr preferRelativeResize="0"/>
          <p:nvPr/>
        </p:nvPicPr>
        <p:blipFill rotWithShape="1">
          <a:blip r:embed="rId3">
            <a:alphaModFix/>
          </a:blip>
          <a:srcRect/>
          <a:stretch/>
        </p:blipFill>
        <p:spPr>
          <a:xfrm>
            <a:off x="2546913" y="469140"/>
            <a:ext cx="7098163" cy="470128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593"/>
        <p:cNvGrpSpPr/>
        <p:nvPr/>
      </p:nvGrpSpPr>
      <p:grpSpPr>
        <a:xfrm>
          <a:off x="0" y="0"/>
          <a:ext cx="0" cy="0"/>
          <a:chOff x="0" y="0"/>
          <a:chExt cx="0" cy="0"/>
        </a:xfrm>
      </p:grpSpPr>
      <p:sp>
        <p:nvSpPr>
          <p:cNvPr id="594" name="Google Shape;594;g13b08b73497_0_21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95" name="Google Shape;595;g13b08b73497_0_2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102</a:t>
            </a:fld>
            <a:endParaRPr/>
          </a:p>
        </p:txBody>
      </p:sp>
      <p:sp>
        <p:nvSpPr>
          <p:cNvPr id="596" name="Google Shape;596;g13b08b73497_0_219"/>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1"/>
              <a:buNone/>
            </a:pPr>
            <a:r>
              <a:rPr lang="en-US"/>
              <a:t>Analytics</a:t>
            </a:r>
            <a:endParaRPr/>
          </a:p>
        </p:txBody>
      </p:sp>
      <p:sp>
        <p:nvSpPr>
          <p:cNvPr id="597" name="Google Shape;597;g13b08b73497_0_219"/>
          <p:cNvSpPr txBox="1">
            <a:spLocks noGrp="1"/>
          </p:cNvSpPr>
          <p:nvPr>
            <p:ph type="ctrTitle"/>
          </p:nvPr>
        </p:nvSpPr>
        <p:spPr>
          <a:xfrm>
            <a:off x="1097280" y="758951"/>
            <a:ext cx="10058400" cy="51465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6000"/>
              <a:buNone/>
            </a:pPr>
            <a:r>
              <a:rPr lang="en-US"/>
              <a:t>Information is critical for testers to optimizing testing efforts and performing better risk-based testing</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601"/>
        <p:cNvGrpSpPr/>
        <p:nvPr/>
      </p:nvGrpSpPr>
      <p:grpSpPr>
        <a:xfrm>
          <a:off x="0" y="0"/>
          <a:ext cx="0" cy="0"/>
          <a:chOff x="0" y="0"/>
          <a:chExt cx="0" cy="0"/>
        </a:xfrm>
      </p:grpSpPr>
      <p:sp>
        <p:nvSpPr>
          <p:cNvPr id="602" name="Google Shape;602;g13b08b73497_0_226"/>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Observability is a measure of how well internal states of a system can be inferred from knowledge of its external outputs</a:t>
            </a:r>
            <a:endParaRPr/>
          </a:p>
          <a:p>
            <a:pPr marL="384048" lvl="1" indent="-182880" algn="l" rtl="0">
              <a:lnSpc>
                <a:spcPct val="90000"/>
              </a:lnSpc>
              <a:spcBef>
                <a:spcPts val="400"/>
              </a:spcBef>
              <a:spcAft>
                <a:spcPts val="0"/>
              </a:spcAft>
              <a:buSzPts val="1800"/>
              <a:buChar char="►"/>
            </a:pPr>
            <a:r>
              <a:rPr lang="en-US"/>
              <a:t>Observability allows teams to:</a:t>
            </a:r>
            <a:endParaRPr/>
          </a:p>
          <a:p>
            <a:pPr marL="1371600" lvl="2" indent="-342900" algn="l" rtl="0">
              <a:lnSpc>
                <a:spcPct val="90000"/>
              </a:lnSpc>
              <a:spcBef>
                <a:spcPts val="400"/>
              </a:spcBef>
              <a:spcAft>
                <a:spcPts val="0"/>
              </a:spcAft>
              <a:buSzPts val="1800"/>
              <a:buChar char="►"/>
            </a:pPr>
            <a:r>
              <a:rPr lang="en-US"/>
              <a:t>Monitor modern systems more effectively </a:t>
            </a:r>
            <a:endParaRPr/>
          </a:p>
          <a:p>
            <a:pPr marL="1371600" lvl="2" indent="-342900" algn="l" rtl="0">
              <a:lnSpc>
                <a:spcPct val="90000"/>
              </a:lnSpc>
              <a:spcBef>
                <a:spcPts val="400"/>
              </a:spcBef>
              <a:spcAft>
                <a:spcPts val="0"/>
              </a:spcAft>
              <a:buSzPts val="1800"/>
              <a:buChar char="►"/>
            </a:pPr>
            <a:r>
              <a:rPr lang="en-US"/>
              <a:t>Find and connect effects in a complex chain and trace them back to their cause</a:t>
            </a:r>
            <a:endParaRPr/>
          </a:p>
          <a:p>
            <a:pPr marL="1371600" lvl="2" indent="-342900" algn="l" rtl="0">
              <a:lnSpc>
                <a:spcPct val="90000"/>
              </a:lnSpc>
              <a:spcBef>
                <a:spcPts val="400"/>
              </a:spcBef>
              <a:spcAft>
                <a:spcPts val="0"/>
              </a:spcAft>
              <a:buSzPts val="1800"/>
              <a:buChar char="►"/>
            </a:pPr>
            <a:r>
              <a:rPr lang="en-US"/>
              <a:t>Enable visibility for system administrators, IT operations analysts, developers and testers into the entire architecture</a:t>
            </a:r>
            <a:endParaRPr/>
          </a:p>
        </p:txBody>
      </p:sp>
      <p:sp>
        <p:nvSpPr>
          <p:cNvPr id="603" name="Google Shape;603;g13b08b73497_0_226"/>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604" name="Google Shape;604;g13b08b73497_0_2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103</a:t>
            </a:fld>
            <a:endParaRPr/>
          </a:p>
        </p:txBody>
      </p:sp>
      <p:sp>
        <p:nvSpPr>
          <p:cNvPr id="605" name="Google Shape;605;g13b08b73497_0_226"/>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Observability</a:t>
            </a:r>
            <a:endParaRPr/>
          </a:p>
        </p:txBody>
      </p:sp>
      <p:sp>
        <p:nvSpPr>
          <p:cNvPr id="606" name="Google Shape;606;g13b08b73497_0_22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Observability</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610"/>
        <p:cNvGrpSpPr/>
        <p:nvPr/>
      </p:nvGrpSpPr>
      <p:grpSpPr>
        <a:xfrm>
          <a:off x="0" y="0"/>
          <a:ext cx="0" cy="0"/>
          <a:chOff x="0" y="0"/>
          <a:chExt cx="0" cy="0"/>
        </a:xfrm>
      </p:grpSpPr>
      <p:sp>
        <p:nvSpPr>
          <p:cNvPr id="611" name="Google Shape;611;g13b08b73497_0_234"/>
          <p:cNvSpPr txBox="1">
            <a:spLocks noGrp="1"/>
          </p:cNvSpPr>
          <p:nvPr>
            <p:ph type="body" idx="1"/>
          </p:nvPr>
        </p:nvSpPr>
        <p:spPr>
          <a:xfrm>
            <a:off x="1097277" y="1845725"/>
            <a:ext cx="55641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Primary Data sources for Observability</a:t>
            </a:r>
            <a:endParaRPr/>
          </a:p>
          <a:p>
            <a:pPr marL="1371600" lvl="2" indent="-342900" algn="l" rtl="0">
              <a:lnSpc>
                <a:spcPct val="90000"/>
              </a:lnSpc>
              <a:spcBef>
                <a:spcPts val="400"/>
              </a:spcBef>
              <a:spcAft>
                <a:spcPts val="0"/>
              </a:spcAft>
              <a:buSzPts val="1800"/>
              <a:buChar char="►"/>
            </a:pPr>
            <a:r>
              <a:rPr lang="en-US"/>
              <a:t>Logs</a:t>
            </a:r>
            <a:endParaRPr/>
          </a:p>
          <a:p>
            <a:pPr marL="1828800" lvl="3" indent="-342900" algn="l" rtl="0">
              <a:lnSpc>
                <a:spcPct val="90000"/>
              </a:lnSpc>
              <a:spcBef>
                <a:spcPts val="400"/>
              </a:spcBef>
              <a:spcAft>
                <a:spcPts val="0"/>
              </a:spcAft>
              <a:buSzPts val="1800"/>
              <a:buChar char="►"/>
            </a:pPr>
            <a:r>
              <a:rPr lang="en-US"/>
              <a:t>A log is a text record of an event that happened at a particular time and includes a timestamp that tells when it occurred and a payload that provides context</a:t>
            </a:r>
            <a:endParaRPr/>
          </a:p>
          <a:p>
            <a:pPr marL="1371600" lvl="2" indent="-342900" algn="l" rtl="0">
              <a:lnSpc>
                <a:spcPct val="90000"/>
              </a:lnSpc>
              <a:spcBef>
                <a:spcPts val="400"/>
              </a:spcBef>
              <a:spcAft>
                <a:spcPts val="0"/>
              </a:spcAft>
              <a:buSzPts val="1800"/>
              <a:buChar char="►"/>
            </a:pPr>
            <a:r>
              <a:rPr lang="en-US"/>
              <a:t>Metrics</a:t>
            </a:r>
            <a:endParaRPr/>
          </a:p>
          <a:p>
            <a:pPr marL="1828800" lvl="3" indent="-342900" algn="l" rtl="0">
              <a:lnSpc>
                <a:spcPct val="90000"/>
              </a:lnSpc>
              <a:spcBef>
                <a:spcPts val="400"/>
              </a:spcBef>
              <a:spcAft>
                <a:spcPts val="0"/>
              </a:spcAft>
              <a:buSzPts val="1800"/>
              <a:buChar char="►"/>
            </a:pPr>
            <a:r>
              <a:rPr lang="en-US"/>
              <a:t>a numeric value measured over an interval of time and includes specific attributes such as timestamp, name, KPIs and value</a:t>
            </a:r>
            <a:endParaRPr/>
          </a:p>
          <a:p>
            <a:pPr marL="1371600" lvl="2" indent="-342900" algn="l" rtl="0">
              <a:lnSpc>
                <a:spcPct val="90000"/>
              </a:lnSpc>
              <a:spcBef>
                <a:spcPts val="400"/>
              </a:spcBef>
              <a:spcAft>
                <a:spcPts val="0"/>
              </a:spcAft>
              <a:buSzPts val="1800"/>
              <a:buChar char="►"/>
            </a:pPr>
            <a:r>
              <a:rPr lang="en-US"/>
              <a:t>Traces</a:t>
            </a:r>
            <a:endParaRPr/>
          </a:p>
          <a:p>
            <a:pPr marL="1828800" lvl="3" indent="-342900" algn="l" rtl="0">
              <a:lnSpc>
                <a:spcPct val="90000"/>
              </a:lnSpc>
              <a:spcBef>
                <a:spcPts val="400"/>
              </a:spcBef>
              <a:spcAft>
                <a:spcPts val="0"/>
              </a:spcAft>
              <a:buSzPts val="1800"/>
              <a:buChar char="►"/>
            </a:pPr>
            <a:r>
              <a:rPr lang="en-US"/>
              <a:t>A trace represents the end-to-end journey of a request through a distributed system.</a:t>
            </a:r>
            <a:endParaRPr/>
          </a:p>
        </p:txBody>
      </p:sp>
      <p:sp>
        <p:nvSpPr>
          <p:cNvPr id="612" name="Google Shape;612;g13b08b73497_0_23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613" name="Google Shape;613;g13b08b73497_0_2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104</a:t>
            </a:fld>
            <a:endParaRPr/>
          </a:p>
        </p:txBody>
      </p:sp>
      <p:sp>
        <p:nvSpPr>
          <p:cNvPr id="614" name="Google Shape;614;g13b08b73497_0_234"/>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Observability</a:t>
            </a:r>
            <a:endParaRPr/>
          </a:p>
        </p:txBody>
      </p:sp>
      <p:sp>
        <p:nvSpPr>
          <p:cNvPr id="615" name="Google Shape;615;g13b08b73497_0_23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Observability</a:t>
            </a:r>
            <a:endParaRPr/>
          </a:p>
        </p:txBody>
      </p:sp>
      <p:pic>
        <p:nvPicPr>
          <p:cNvPr id="616" name="Google Shape;616;g13b08b73497_0_234"/>
          <p:cNvPicPr preferRelativeResize="0"/>
          <p:nvPr/>
        </p:nvPicPr>
        <p:blipFill rotWithShape="1">
          <a:blip r:embed="rId3">
            <a:alphaModFix/>
          </a:blip>
          <a:srcRect/>
          <a:stretch/>
        </p:blipFill>
        <p:spPr>
          <a:xfrm>
            <a:off x="6661375" y="2811575"/>
            <a:ext cx="5225826" cy="265170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620"/>
        <p:cNvGrpSpPr/>
        <p:nvPr/>
      </p:nvGrpSpPr>
      <p:grpSpPr>
        <a:xfrm>
          <a:off x="0" y="0"/>
          <a:ext cx="0" cy="0"/>
          <a:chOff x="0" y="0"/>
          <a:chExt cx="0" cy="0"/>
        </a:xfrm>
      </p:grpSpPr>
      <p:sp>
        <p:nvSpPr>
          <p:cNvPr id="621" name="Google Shape;621;g13b08b73497_0_243"/>
          <p:cNvSpPr txBox="1">
            <a:spLocks noGrp="1"/>
          </p:cNvSpPr>
          <p:nvPr>
            <p:ph type="body" idx="1"/>
          </p:nvPr>
        </p:nvSpPr>
        <p:spPr>
          <a:xfrm>
            <a:off x="1097273" y="1845725"/>
            <a:ext cx="93372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Key observability Matrices for all levels (Business, Application, Infrastructure)</a:t>
            </a:r>
            <a:endParaRPr/>
          </a:p>
          <a:p>
            <a:pPr marL="1371600" lvl="2" indent="-342900" algn="l" rtl="0">
              <a:lnSpc>
                <a:spcPct val="90000"/>
              </a:lnSpc>
              <a:spcBef>
                <a:spcPts val="400"/>
              </a:spcBef>
              <a:spcAft>
                <a:spcPts val="0"/>
              </a:spcAft>
              <a:buSzPts val="1800"/>
              <a:buChar char="►"/>
            </a:pPr>
            <a:r>
              <a:rPr lang="en-US"/>
              <a:t>Error Rate</a:t>
            </a:r>
            <a:endParaRPr/>
          </a:p>
          <a:p>
            <a:pPr marL="1371600" lvl="2" indent="-342900" algn="l" rtl="0">
              <a:lnSpc>
                <a:spcPct val="90000"/>
              </a:lnSpc>
              <a:spcBef>
                <a:spcPts val="400"/>
              </a:spcBef>
              <a:spcAft>
                <a:spcPts val="0"/>
              </a:spcAft>
              <a:buSzPts val="1800"/>
              <a:buChar char="►"/>
            </a:pPr>
            <a:r>
              <a:rPr lang="en-US"/>
              <a:t>Response time</a:t>
            </a:r>
            <a:endParaRPr/>
          </a:p>
          <a:p>
            <a:pPr marL="1371600" lvl="2" indent="-342900" algn="l" rtl="0">
              <a:lnSpc>
                <a:spcPct val="90000"/>
              </a:lnSpc>
              <a:spcBef>
                <a:spcPts val="400"/>
              </a:spcBef>
              <a:spcAft>
                <a:spcPts val="0"/>
              </a:spcAft>
              <a:buSzPts val="1800"/>
              <a:buChar char="►"/>
            </a:pPr>
            <a:r>
              <a:rPr lang="en-US"/>
              <a:t>Throughput</a:t>
            </a:r>
            <a:endParaRPr/>
          </a:p>
          <a:p>
            <a:pPr marL="1371600" lvl="2" indent="-342900" algn="l" rtl="0">
              <a:lnSpc>
                <a:spcPct val="90000"/>
              </a:lnSpc>
              <a:spcBef>
                <a:spcPts val="400"/>
              </a:spcBef>
              <a:spcAft>
                <a:spcPts val="0"/>
              </a:spcAft>
              <a:buSzPts val="1800"/>
              <a:buChar char="►"/>
            </a:pPr>
            <a:r>
              <a:rPr lang="en-US"/>
              <a:t>UpTime</a:t>
            </a:r>
            <a:endParaRPr/>
          </a:p>
        </p:txBody>
      </p:sp>
      <p:sp>
        <p:nvSpPr>
          <p:cNvPr id="622" name="Google Shape;622;g13b08b73497_0_243"/>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623" name="Google Shape;623;g13b08b73497_0_2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105</a:t>
            </a:fld>
            <a:endParaRPr/>
          </a:p>
        </p:txBody>
      </p:sp>
      <p:sp>
        <p:nvSpPr>
          <p:cNvPr id="624" name="Google Shape;624;g13b08b73497_0_243"/>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Observability</a:t>
            </a:r>
            <a:endParaRPr/>
          </a:p>
        </p:txBody>
      </p:sp>
      <p:sp>
        <p:nvSpPr>
          <p:cNvPr id="625" name="Google Shape;625;g13b08b73497_0_24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Observability</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sp>
        <p:nvSpPr>
          <p:cNvPr id="630" name="Google Shape;630;g13b08b73497_0_251"/>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631" name="Google Shape;631;g13b08b73497_0_2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106</a:t>
            </a:fld>
            <a:endParaRPr/>
          </a:p>
        </p:txBody>
      </p:sp>
      <p:sp>
        <p:nvSpPr>
          <p:cNvPr id="632" name="Google Shape;632;g13b08b73497_0_251"/>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1"/>
              <a:buNone/>
            </a:pPr>
            <a:r>
              <a:rPr lang="en-US"/>
              <a:t>Observability</a:t>
            </a:r>
            <a:endParaRPr/>
          </a:p>
        </p:txBody>
      </p:sp>
      <p:sp>
        <p:nvSpPr>
          <p:cNvPr id="633" name="Google Shape;633;g13b08b73497_0_251"/>
          <p:cNvSpPr txBox="1">
            <a:spLocks noGrp="1"/>
          </p:cNvSpPr>
          <p:nvPr>
            <p:ph type="ctrTitle"/>
          </p:nvPr>
        </p:nvSpPr>
        <p:spPr>
          <a:xfrm>
            <a:off x="1097280" y="758951"/>
            <a:ext cx="10058400" cy="51465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6000"/>
              <a:buNone/>
            </a:pPr>
            <a:r>
              <a:rPr lang="en-US" sz="5000"/>
              <a:t>Observability Data is important for Testers to identify hidden bugs during testing and to identify common causes of failures on production</a:t>
            </a:r>
            <a:endParaRPr sz="50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703-C852-4E57-80ED-9E7C7940AB3A}"/>
              </a:ext>
            </a:extLst>
          </p:cNvPr>
          <p:cNvSpPr>
            <a:spLocks noGrp="1"/>
          </p:cNvSpPr>
          <p:nvPr>
            <p:ph type="title"/>
          </p:nvPr>
        </p:nvSpPr>
        <p:spPr/>
        <p:txBody>
          <a:bodyPr/>
          <a:lstStyle/>
          <a:p>
            <a:r>
              <a:rPr lang="en-US" dirty="0"/>
              <a:t>What is Agile?</a:t>
            </a:r>
          </a:p>
        </p:txBody>
      </p:sp>
      <p:sp>
        <p:nvSpPr>
          <p:cNvPr id="3" name="Text Placeholder 2">
            <a:extLst>
              <a:ext uri="{FF2B5EF4-FFF2-40B4-BE49-F238E27FC236}">
                <a16:creationId xmlns:a16="http://schemas.microsoft.com/office/drawing/2014/main" id="{1651CCCC-C3AE-4817-905C-2E750616C99A}"/>
              </a:ext>
            </a:extLst>
          </p:cNvPr>
          <p:cNvSpPr>
            <a:spLocks noGrp="1"/>
          </p:cNvSpPr>
          <p:nvPr>
            <p:ph type="body" idx="1"/>
          </p:nvPr>
        </p:nvSpPr>
        <p:spPr>
          <a:xfrm>
            <a:off x="1097280" y="2219324"/>
            <a:ext cx="10058400" cy="3649769"/>
          </a:xfrm>
        </p:spPr>
        <p:txBody>
          <a:bodyPr>
            <a:normAutofit/>
          </a:bodyPr>
          <a:lstStyle/>
          <a:p>
            <a:pPr marL="114300" indent="0">
              <a:buNone/>
            </a:pPr>
            <a:r>
              <a:rPr lang="en-US" sz="4400" b="0" i="0" dirty="0">
                <a:solidFill>
                  <a:srgbClr val="333333"/>
                </a:solidFill>
                <a:effectLst/>
                <a:latin typeface="sofia-pro"/>
              </a:rPr>
              <a:t>Agile is the </a:t>
            </a:r>
            <a:r>
              <a:rPr lang="en-US" sz="4400" b="0" i="1" u="sng" dirty="0">
                <a:solidFill>
                  <a:srgbClr val="00B0F0"/>
                </a:solidFill>
                <a:effectLst/>
                <a:latin typeface="sofia-pro"/>
              </a:rPr>
              <a:t>ability to create and respond to change</a:t>
            </a:r>
            <a:r>
              <a:rPr lang="en-US" sz="4400" b="0" i="0" dirty="0">
                <a:solidFill>
                  <a:srgbClr val="333333"/>
                </a:solidFill>
                <a:effectLst/>
                <a:latin typeface="sofia-pro"/>
              </a:rPr>
              <a:t>. It is a way of dealing with, and ultimately succeeding in, an uncertain and turbulent environment.</a:t>
            </a:r>
          </a:p>
        </p:txBody>
      </p:sp>
      <p:sp>
        <p:nvSpPr>
          <p:cNvPr id="4" name="Slide Number Placeholder 3">
            <a:extLst>
              <a:ext uri="{FF2B5EF4-FFF2-40B4-BE49-F238E27FC236}">
                <a16:creationId xmlns:a16="http://schemas.microsoft.com/office/drawing/2014/main" id="{6F13D94D-BC17-499D-94F8-A017AA6532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spTree>
    <p:extLst>
      <p:ext uri="{BB962C8B-B14F-4D97-AF65-F5344CB8AC3E}">
        <p14:creationId xmlns:p14="http://schemas.microsoft.com/office/powerpoint/2010/main" val="32086410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703-C852-4E57-80ED-9E7C7940AB3A}"/>
              </a:ext>
            </a:extLst>
          </p:cNvPr>
          <p:cNvSpPr>
            <a:spLocks noGrp="1"/>
          </p:cNvSpPr>
          <p:nvPr>
            <p:ph type="title"/>
          </p:nvPr>
        </p:nvSpPr>
        <p:spPr>
          <a:xfrm>
            <a:off x="925829" y="281310"/>
            <a:ext cx="10637521" cy="1450757"/>
          </a:xfrm>
        </p:spPr>
        <p:txBody>
          <a:bodyPr/>
          <a:lstStyle/>
          <a:p>
            <a:r>
              <a:rPr lang="en-US" dirty="0"/>
              <a:t>What is Agile?</a:t>
            </a:r>
          </a:p>
        </p:txBody>
      </p:sp>
      <p:sp>
        <p:nvSpPr>
          <p:cNvPr id="3" name="Text Placeholder 2">
            <a:extLst>
              <a:ext uri="{FF2B5EF4-FFF2-40B4-BE49-F238E27FC236}">
                <a16:creationId xmlns:a16="http://schemas.microsoft.com/office/drawing/2014/main" id="{1651CCCC-C3AE-4817-905C-2E750616C99A}"/>
              </a:ext>
            </a:extLst>
          </p:cNvPr>
          <p:cNvSpPr>
            <a:spLocks noGrp="1"/>
          </p:cNvSpPr>
          <p:nvPr>
            <p:ph type="body" idx="1"/>
          </p:nvPr>
        </p:nvSpPr>
        <p:spPr>
          <a:xfrm>
            <a:off x="1097280" y="2219324"/>
            <a:ext cx="10058400" cy="3649769"/>
          </a:xfrm>
        </p:spPr>
        <p:txBody>
          <a:bodyPr>
            <a:normAutofit/>
          </a:bodyPr>
          <a:lstStyle/>
          <a:p>
            <a:pPr marL="114300" indent="0">
              <a:buNone/>
            </a:pPr>
            <a:r>
              <a:rPr lang="en-US" sz="4000" b="1" i="0" dirty="0">
                <a:solidFill>
                  <a:srgbClr val="00B0F0"/>
                </a:solidFill>
                <a:effectLst/>
                <a:latin typeface="sofia-pro"/>
              </a:rPr>
              <a:t>Agile</a:t>
            </a:r>
            <a:r>
              <a:rPr lang="en-US" sz="4000" b="0" i="0" dirty="0">
                <a:solidFill>
                  <a:srgbClr val="333333"/>
                </a:solidFill>
                <a:effectLst/>
                <a:latin typeface="sofia-pro"/>
              </a:rPr>
              <a:t> is a </a:t>
            </a:r>
            <a:r>
              <a:rPr lang="en-US" sz="4000" b="0" i="0" u="sng" dirty="0">
                <a:solidFill>
                  <a:srgbClr val="333333"/>
                </a:solidFill>
                <a:effectLst/>
                <a:latin typeface="sofia-pro"/>
              </a:rPr>
              <a:t>mindset</a:t>
            </a:r>
            <a:r>
              <a:rPr lang="en-US" sz="4000" b="0" i="0" dirty="0">
                <a:solidFill>
                  <a:srgbClr val="333333"/>
                </a:solidFill>
                <a:effectLst/>
                <a:latin typeface="sofia-pro"/>
              </a:rPr>
              <a:t> informed by the </a:t>
            </a:r>
            <a:r>
              <a:rPr lang="en-US" sz="4000" b="1" i="1" dirty="0">
                <a:solidFill>
                  <a:srgbClr val="00B050"/>
                </a:solidFill>
                <a:effectLst/>
                <a:latin typeface="sofia-pro"/>
              </a:rPr>
              <a:t>Agile</a:t>
            </a:r>
            <a:r>
              <a:rPr lang="en-US" sz="4000" b="0" i="1" dirty="0">
                <a:solidFill>
                  <a:srgbClr val="00B050"/>
                </a:solidFill>
                <a:effectLst/>
                <a:latin typeface="sofia-pro"/>
              </a:rPr>
              <a:t> </a:t>
            </a:r>
            <a:r>
              <a:rPr lang="en-US" sz="4000" b="1" i="1" dirty="0">
                <a:solidFill>
                  <a:srgbClr val="00B050"/>
                </a:solidFill>
                <a:effectLst/>
                <a:latin typeface="sofia-pro"/>
              </a:rPr>
              <a:t>Manifesto’s values</a:t>
            </a:r>
            <a:r>
              <a:rPr lang="en-US" sz="4000" b="1" i="0" dirty="0">
                <a:solidFill>
                  <a:srgbClr val="333333"/>
                </a:solidFill>
                <a:effectLst/>
                <a:latin typeface="sofia-pro"/>
              </a:rPr>
              <a:t> </a:t>
            </a:r>
            <a:r>
              <a:rPr lang="en-US" sz="4000" b="0" i="0" dirty="0">
                <a:solidFill>
                  <a:srgbClr val="333333"/>
                </a:solidFill>
                <a:effectLst/>
                <a:latin typeface="sofia-pro"/>
              </a:rPr>
              <a:t>and </a:t>
            </a:r>
            <a:r>
              <a:rPr lang="en-US" sz="4000" b="1" i="0" dirty="0">
                <a:solidFill>
                  <a:srgbClr val="00B050"/>
                </a:solidFill>
                <a:effectLst/>
                <a:latin typeface="sofia-pro"/>
              </a:rPr>
              <a:t>principles</a:t>
            </a:r>
            <a:r>
              <a:rPr lang="en-US" sz="4000" b="0" i="0" dirty="0">
                <a:solidFill>
                  <a:srgbClr val="333333"/>
                </a:solidFill>
                <a:effectLst/>
                <a:latin typeface="sofia-pro"/>
              </a:rPr>
              <a:t>. Those values and principles provide guidance on how to create and respond to change and how to deal with uncertainty.</a:t>
            </a:r>
            <a:endParaRPr lang="en-US" sz="4400" b="0" i="0" dirty="0">
              <a:solidFill>
                <a:srgbClr val="333333"/>
              </a:solidFill>
              <a:effectLst/>
              <a:latin typeface="sofia-pro"/>
            </a:endParaRPr>
          </a:p>
        </p:txBody>
      </p:sp>
      <p:sp>
        <p:nvSpPr>
          <p:cNvPr id="4" name="Slide Number Placeholder 3">
            <a:extLst>
              <a:ext uri="{FF2B5EF4-FFF2-40B4-BE49-F238E27FC236}">
                <a16:creationId xmlns:a16="http://schemas.microsoft.com/office/drawing/2014/main" id="{6F13D94D-BC17-499D-94F8-A017AA6532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Tree>
    <p:extLst>
      <p:ext uri="{BB962C8B-B14F-4D97-AF65-F5344CB8AC3E}">
        <p14:creationId xmlns:p14="http://schemas.microsoft.com/office/powerpoint/2010/main" val="42657426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703-C852-4E57-80ED-9E7C7940AB3A}"/>
              </a:ext>
            </a:extLst>
          </p:cNvPr>
          <p:cNvSpPr>
            <a:spLocks noGrp="1"/>
          </p:cNvSpPr>
          <p:nvPr>
            <p:ph type="title"/>
          </p:nvPr>
        </p:nvSpPr>
        <p:spPr/>
        <p:txBody>
          <a:bodyPr/>
          <a:lstStyle/>
          <a:p>
            <a:r>
              <a:rPr lang="en-US" b="0" i="0" dirty="0">
                <a:solidFill>
                  <a:srgbClr val="333333"/>
                </a:solidFill>
                <a:effectLst/>
                <a:latin typeface="sofia-pro"/>
              </a:rPr>
              <a:t>What is Agile Software Development?</a:t>
            </a:r>
            <a:endParaRPr lang="en-US" dirty="0"/>
          </a:p>
        </p:txBody>
      </p:sp>
      <p:sp>
        <p:nvSpPr>
          <p:cNvPr id="3" name="Text Placeholder 2">
            <a:extLst>
              <a:ext uri="{FF2B5EF4-FFF2-40B4-BE49-F238E27FC236}">
                <a16:creationId xmlns:a16="http://schemas.microsoft.com/office/drawing/2014/main" id="{1651CCCC-C3AE-4817-905C-2E750616C99A}"/>
              </a:ext>
            </a:extLst>
          </p:cNvPr>
          <p:cNvSpPr>
            <a:spLocks noGrp="1"/>
          </p:cNvSpPr>
          <p:nvPr>
            <p:ph type="body" idx="1"/>
          </p:nvPr>
        </p:nvSpPr>
        <p:spPr>
          <a:xfrm>
            <a:off x="1097280" y="1981200"/>
            <a:ext cx="10589895" cy="3792643"/>
          </a:xfrm>
        </p:spPr>
        <p:txBody>
          <a:bodyPr>
            <a:normAutofit/>
          </a:bodyPr>
          <a:lstStyle/>
          <a:p>
            <a:pPr marL="114300" indent="0">
              <a:buNone/>
            </a:pPr>
            <a:r>
              <a:rPr lang="en-US" sz="4000" b="0" i="0" dirty="0">
                <a:solidFill>
                  <a:srgbClr val="0097E6"/>
                </a:solidFill>
                <a:effectLst/>
                <a:latin typeface="+mn-lt"/>
              </a:rPr>
              <a:t>Agile Software Development </a:t>
            </a:r>
            <a:r>
              <a:rPr lang="en-US" sz="4000" b="0" i="0" dirty="0">
                <a:solidFill>
                  <a:schemeClr val="bg1">
                    <a:lumMod val="10000"/>
                  </a:schemeClr>
                </a:solidFill>
                <a:effectLst/>
                <a:latin typeface="+mn-lt"/>
              </a:rPr>
              <a:t>is a term used to describe approaches to software development emphasizing </a:t>
            </a:r>
            <a:r>
              <a:rPr lang="en-US" sz="4000" b="0" i="0" u="sng" dirty="0">
                <a:solidFill>
                  <a:schemeClr val="bg1">
                    <a:lumMod val="10000"/>
                  </a:schemeClr>
                </a:solidFill>
                <a:effectLst/>
                <a:latin typeface="+mn-lt"/>
              </a:rPr>
              <a:t>incremental delivery</a:t>
            </a:r>
            <a:r>
              <a:rPr lang="en-US" sz="4000" b="0" i="0" dirty="0">
                <a:solidFill>
                  <a:schemeClr val="bg1">
                    <a:lumMod val="10000"/>
                  </a:schemeClr>
                </a:solidFill>
                <a:effectLst/>
                <a:latin typeface="+mn-lt"/>
              </a:rPr>
              <a:t>, </a:t>
            </a:r>
            <a:r>
              <a:rPr lang="en-US" sz="4000" b="0" i="0" u="sng" dirty="0">
                <a:solidFill>
                  <a:schemeClr val="bg1">
                    <a:lumMod val="10000"/>
                  </a:schemeClr>
                </a:solidFill>
                <a:effectLst/>
                <a:latin typeface="+mn-lt"/>
              </a:rPr>
              <a:t>team collaboration</a:t>
            </a:r>
            <a:r>
              <a:rPr lang="en-US" sz="4000" b="0" i="0" dirty="0">
                <a:solidFill>
                  <a:schemeClr val="bg1">
                    <a:lumMod val="10000"/>
                  </a:schemeClr>
                </a:solidFill>
                <a:effectLst/>
                <a:latin typeface="+mn-lt"/>
              </a:rPr>
              <a:t>, </a:t>
            </a:r>
            <a:r>
              <a:rPr lang="en-US" sz="4000" b="0" i="0" u="sng" dirty="0">
                <a:solidFill>
                  <a:schemeClr val="bg1">
                    <a:lumMod val="10000"/>
                  </a:schemeClr>
                </a:solidFill>
                <a:effectLst/>
                <a:latin typeface="+mn-lt"/>
              </a:rPr>
              <a:t>continual planning</a:t>
            </a:r>
            <a:r>
              <a:rPr lang="en-US" sz="4000" b="0" i="0" dirty="0">
                <a:solidFill>
                  <a:schemeClr val="bg1">
                    <a:lumMod val="10000"/>
                  </a:schemeClr>
                </a:solidFill>
                <a:effectLst/>
                <a:latin typeface="+mn-lt"/>
              </a:rPr>
              <a:t>, and </a:t>
            </a:r>
            <a:r>
              <a:rPr lang="en-US" sz="4000" b="0" i="0" u="sng" dirty="0">
                <a:solidFill>
                  <a:schemeClr val="bg1">
                    <a:lumMod val="10000"/>
                  </a:schemeClr>
                </a:solidFill>
                <a:effectLst/>
                <a:latin typeface="+mn-lt"/>
              </a:rPr>
              <a:t>continual learning</a:t>
            </a:r>
            <a:r>
              <a:rPr lang="en-US" sz="4000" b="0" i="0" dirty="0">
                <a:solidFill>
                  <a:schemeClr val="bg1">
                    <a:lumMod val="10000"/>
                  </a:schemeClr>
                </a:solidFill>
                <a:effectLst/>
                <a:latin typeface="+mn-lt"/>
              </a:rPr>
              <a:t>, instead of trying to deliver it all at once near the end.</a:t>
            </a:r>
            <a:endParaRPr lang="en-US" sz="4800" b="0" i="0" dirty="0">
              <a:solidFill>
                <a:schemeClr val="bg1">
                  <a:lumMod val="10000"/>
                </a:schemeClr>
              </a:solidFill>
              <a:effectLst/>
              <a:latin typeface="+mn-lt"/>
            </a:endParaRPr>
          </a:p>
        </p:txBody>
      </p:sp>
      <p:sp>
        <p:nvSpPr>
          <p:cNvPr id="4" name="Slide Number Placeholder 3">
            <a:extLst>
              <a:ext uri="{FF2B5EF4-FFF2-40B4-BE49-F238E27FC236}">
                <a16:creationId xmlns:a16="http://schemas.microsoft.com/office/drawing/2014/main" id="{6F13D94D-BC17-499D-94F8-A017AA6532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109</a:t>
            </a:fld>
            <a:endParaRPr lang="en-US"/>
          </a:p>
        </p:txBody>
      </p:sp>
    </p:spTree>
    <p:extLst>
      <p:ext uri="{BB962C8B-B14F-4D97-AF65-F5344CB8AC3E}">
        <p14:creationId xmlns:p14="http://schemas.microsoft.com/office/powerpoint/2010/main" val="384354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A2F907-F5EB-471B-9021-0B63D93B5E5B}"/>
              </a:ext>
            </a:extLst>
          </p:cNvPr>
          <p:cNvSpPr>
            <a:spLocks noGrp="1"/>
          </p:cNvSpPr>
          <p:nvPr>
            <p:ph type="body" idx="1"/>
          </p:nvPr>
        </p:nvSpPr>
        <p:spPr>
          <a:xfrm>
            <a:off x="1273113" y="518740"/>
            <a:ext cx="3623373" cy="5699866"/>
          </a:xfrm>
        </p:spPr>
        <p:txBody>
          <a:bodyPr>
            <a:noAutofit/>
          </a:bodyPr>
          <a:lstStyle/>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INPUT A</a:t>
            </a:r>
          </a:p>
          <a:p>
            <a:pPr marL="457200" lvl="1" indent="0">
              <a:lnSpc>
                <a:spcPct val="100000"/>
              </a:lnSpc>
              <a:spcBef>
                <a:spcPts val="0"/>
              </a:spcBef>
              <a:buNone/>
            </a:pPr>
            <a:r>
              <a:rPr lang="en-US" sz="2400" b="1" dirty="0">
                <a:solidFill>
                  <a:schemeClr val="bg1">
                    <a:lumMod val="10000"/>
                  </a:schemeClr>
                </a:solidFill>
                <a:latin typeface="Calibri" panose="020F0502020204030204" pitchFamily="34" charset="0"/>
                <a:cs typeface="Calibri" panose="020F0502020204030204" pitchFamily="34" charset="0"/>
              </a:rPr>
              <a:t>INPUT B</a:t>
            </a:r>
          </a:p>
          <a:p>
            <a:pPr marL="457200" lvl="1" indent="0">
              <a:lnSpc>
                <a:spcPct val="100000"/>
              </a:lnSpc>
              <a:spcBef>
                <a:spcPts val="0"/>
              </a:spcBef>
              <a:buNone/>
            </a:pPr>
            <a:r>
              <a:rPr lang="en-US" sz="2400" b="1" dirty="0">
                <a:solidFill>
                  <a:schemeClr val="bg1">
                    <a:lumMod val="10000"/>
                  </a:schemeClr>
                </a:solidFill>
                <a:latin typeface="Calibri" panose="020F0502020204030204" pitchFamily="34" charset="0"/>
                <a:cs typeface="Calibri" panose="020F0502020204030204" pitchFamily="34" charset="0"/>
              </a:rPr>
              <a:t>INPUT C</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WHILE (A &lt; 20)</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PRINT A + B</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IF (A == C)</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PRINT A</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ELSE</a:t>
            </a:r>
          </a:p>
          <a:p>
            <a:pPr marL="457200" lvl="1" indent="0">
              <a:lnSpc>
                <a:spcPct val="100000"/>
              </a:lnSpc>
              <a:spcBef>
                <a:spcPts val="0"/>
              </a:spcBef>
              <a:buNone/>
            </a:pPr>
            <a:r>
              <a:rPr lang="en-US" sz="2400" b="1" dirty="0">
                <a:solidFill>
                  <a:schemeClr val="bg1">
                    <a:lumMod val="10000"/>
                  </a:schemeClr>
                </a:solidFill>
                <a:latin typeface="Calibri" panose="020F0502020204030204" pitchFamily="34" charset="0"/>
                <a:cs typeface="Calibri" panose="020F0502020204030204" pitchFamily="34" charset="0"/>
              </a:rPr>
              <a:t>PRINT C</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END OF DO</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IF(C &lt;= 100)</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PRINT A+B</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ELSE</a:t>
            </a:r>
          </a:p>
          <a:p>
            <a:pPr marL="457200" lvl="1" indent="0">
              <a:lnSpc>
                <a:spcPct val="100000"/>
              </a:lnSpc>
              <a:spcBef>
                <a:spcPts val="0"/>
              </a:spcBef>
              <a:buNone/>
            </a:pPr>
            <a:r>
              <a:rPr lang="en-US" sz="2400" b="1" dirty="0">
                <a:solidFill>
                  <a:schemeClr val="bg1">
                    <a:lumMod val="10000"/>
                  </a:schemeClr>
                </a:solidFill>
                <a:latin typeface="Calibri" panose="020F0502020204030204" pitchFamily="34" charset="0"/>
                <a:cs typeface="Calibri" panose="020F0502020204030204" pitchFamily="34" charset="0"/>
              </a:rPr>
              <a:t>PRINT A-B</a:t>
            </a:r>
          </a:p>
          <a:p>
            <a:pPr indent="-457200">
              <a:lnSpc>
                <a:spcPct val="100000"/>
              </a:lnSpc>
              <a:spcBef>
                <a:spcPts val="0"/>
              </a:spcBef>
              <a:buFont typeface="+mj-lt"/>
              <a:buAutoNum type="arabicPeriod"/>
            </a:pPr>
            <a:r>
              <a:rPr lang="en-US" sz="2400" b="1" dirty="0">
                <a:solidFill>
                  <a:schemeClr val="bg1">
                    <a:lumMod val="10000"/>
                  </a:schemeClr>
                </a:solidFill>
                <a:latin typeface="Calibri" panose="020F0502020204030204" pitchFamily="34" charset="0"/>
                <a:cs typeface="Calibri" panose="020F0502020204030204" pitchFamily="34" charset="0"/>
              </a:rPr>
              <a:t>END </a:t>
            </a:r>
          </a:p>
        </p:txBody>
      </p:sp>
      <p:sp>
        <p:nvSpPr>
          <p:cNvPr id="4" name="Slide Number Placeholder 3">
            <a:extLst>
              <a:ext uri="{FF2B5EF4-FFF2-40B4-BE49-F238E27FC236}">
                <a16:creationId xmlns:a16="http://schemas.microsoft.com/office/drawing/2014/main" id="{B100DC5D-93FE-448C-97DD-D5AFD04E45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Title 4">
            <a:extLst>
              <a:ext uri="{FF2B5EF4-FFF2-40B4-BE49-F238E27FC236}">
                <a16:creationId xmlns:a16="http://schemas.microsoft.com/office/drawing/2014/main" id="{968DCBBD-1A75-400A-8753-EAA0620D8155}"/>
              </a:ext>
            </a:extLst>
          </p:cNvPr>
          <p:cNvSpPr>
            <a:spLocks noGrp="1"/>
          </p:cNvSpPr>
          <p:nvPr>
            <p:ph type="title" idx="2"/>
          </p:nvPr>
        </p:nvSpPr>
        <p:spPr/>
        <p:txBody>
          <a:bodyPr>
            <a:normAutofit fontScale="90000"/>
          </a:bodyPr>
          <a:lstStyle/>
          <a:p>
            <a:r>
              <a:rPr lang="en-US" dirty="0"/>
              <a:t>Cyclomatic Complexity </a:t>
            </a:r>
          </a:p>
        </p:txBody>
      </p:sp>
      <p:grpSp>
        <p:nvGrpSpPr>
          <p:cNvPr id="40" name="Group 39">
            <a:extLst>
              <a:ext uri="{FF2B5EF4-FFF2-40B4-BE49-F238E27FC236}">
                <a16:creationId xmlns:a16="http://schemas.microsoft.com/office/drawing/2014/main" id="{18B60F62-9247-4C17-9952-DBBCB2321CFF}"/>
              </a:ext>
            </a:extLst>
          </p:cNvPr>
          <p:cNvGrpSpPr/>
          <p:nvPr/>
        </p:nvGrpSpPr>
        <p:grpSpPr>
          <a:xfrm>
            <a:off x="6173144" y="201402"/>
            <a:ext cx="5597112" cy="6154746"/>
            <a:chOff x="4940790" y="524998"/>
            <a:chExt cx="5725814" cy="6296270"/>
          </a:xfrm>
        </p:grpSpPr>
        <p:cxnSp>
          <p:nvCxnSpPr>
            <p:cNvPr id="79" name="Connector: Curved 78">
              <a:extLst>
                <a:ext uri="{FF2B5EF4-FFF2-40B4-BE49-F238E27FC236}">
                  <a16:creationId xmlns:a16="http://schemas.microsoft.com/office/drawing/2014/main" id="{3CEEE4B9-845E-4912-9229-1B09FFC7857F}"/>
                </a:ext>
              </a:extLst>
            </p:cNvPr>
            <p:cNvCxnSpPr>
              <a:stCxn id="52" idx="2"/>
              <a:endCxn id="10" idx="2"/>
            </p:cNvCxnSpPr>
            <p:nvPr/>
          </p:nvCxnSpPr>
          <p:spPr>
            <a:xfrm rot="10800000" flipH="1">
              <a:off x="5879239" y="2263599"/>
              <a:ext cx="936937" cy="4130408"/>
            </a:xfrm>
            <a:prstGeom prst="curvedConnector3">
              <a:avLst>
                <a:gd name="adj1" fmla="val -19904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339CCF4-9785-4442-8BCC-C574FEB5BB10}"/>
                </a:ext>
              </a:extLst>
            </p:cNvPr>
            <p:cNvGrpSpPr/>
            <p:nvPr/>
          </p:nvGrpSpPr>
          <p:grpSpPr>
            <a:xfrm>
              <a:off x="4940790" y="524998"/>
              <a:ext cx="5725814" cy="6296270"/>
              <a:chOff x="4940790" y="524998"/>
              <a:chExt cx="5725814" cy="6296270"/>
            </a:xfrm>
          </p:grpSpPr>
          <p:sp>
            <p:nvSpPr>
              <p:cNvPr id="9" name="Oval 8">
                <a:extLst>
                  <a:ext uri="{FF2B5EF4-FFF2-40B4-BE49-F238E27FC236}">
                    <a16:creationId xmlns:a16="http://schemas.microsoft.com/office/drawing/2014/main" id="{13D1BF61-892A-45F1-A4BC-3EE71C9A3E5C}"/>
                  </a:ext>
                </a:extLst>
              </p:cNvPr>
              <p:cNvSpPr/>
              <p:nvPr/>
            </p:nvSpPr>
            <p:spPr>
              <a:xfrm>
                <a:off x="6790310" y="524998"/>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1</a:t>
                </a:r>
              </a:p>
            </p:txBody>
          </p:sp>
          <p:sp>
            <p:nvSpPr>
              <p:cNvPr id="10" name="Oval 9">
                <a:extLst>
                  <a:ext uri="{FF2B5EF4-FFF2-40B4-BE49-F238E27FC236}">
                    <a16:creationId xmlns:a16="http://schemas.microsoft.com/office/drawing/2014/main" id="{56851668-1AC2-44F3-9AD1-27033D85AC53}"/>
                  </a:ext>
                </a:extLst>
              </p:cNvPr>
              <p:cNvSpPr/>
              <p:nvPr/>
            </p:nvSpPr>
            <p:spPr>
              <a:xfrm>
                <a:off x="6816177" y="1836338"/>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2</a:t>
                </a:r>
              </a:p>
            </p:txBody>
          </p:sp>
          <p:cxnSp>
            <p:nvCxnSpPr>
              <p:cNvPr id="26" name="Straight Arrow Connector 25">
                <a:extLst>
                  <a:ext uri="{FF2B5EF4-FFF2-40B4-BE49-F238E27FC236}">
                    <a16:creationId xmlns:a16="http://schemas.microsoft.com/office/drawing/2014/main" id="{10222591-208D-42FA-B2F3-1D281B02909B}"/>
                  </a:ext>
                </a:extLst>
              </p:cNvPr>
              <p:cNvCxnSpPr>
                <a:cxnSpLocks/>
                <a:endCxn id="10" idx="0"/>
              </p:cNvCxnSpPr>
              <p:nvPr/>
            </p:nvCxnSpPr>
            <p:spPr>
              <a:xfrm>
                <a:off x="7243438" y="1464866"/>
                <a:ext cx="0" cy="371472"/>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60A072A-E12D-4621-8E6C-3C96B61BC732}"/>
                  </a:ext>
                </a:extLst>
              </p:cNvPr>
              <p:cNvCxnSpPr>
                <a:cxnSpLocks/>
                <a:stCxn id="10" idx="3"/>
                <a:endCxn id="48" idx="7"/>
              </p:cNvCxnSpPr>
              <p:nvPr/>
            </p:nvCxnSpPr>
            <p:spPr>
              <a:xfrm flipH="1">
                <a:off x="6599728" y="2565718"/>
                <a:ext cx="341591" cy="34485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85CBF5A-630B-436E-A52E-8728ED67A8FE}"/>
                  </a:ext>
                </a:extLst>
              </p:cNvPr>
              <p:cNvSpPr/>
              <p:nvPr/>
            </p:nvSpPr>
            <p:spPr>
              <a:xfrm>
                <a:off x="5870348" y="2785434"/>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3</a:t>
                </a:r>
              </a:p>
            </p:txBody>
          </p:sp>
          <p:sp>
            <p:nvSpPr>
              <p:cNvPr id="49" name="Oval 48">
                <a:extLst>
                  <a:ext uri="{FF2B5EF4-FFF2-40B4-BE49-F238E27FC236}">
                    <a16:creationId xmlns:a16="http://schemas.microsoft.com/office/drawing/2014/main" id="{8B6EBA4C-01BE-44AB-A712-58A3C02439BF}"/>
                  </a:ext>
                </a:extLst>
              </p:cNvPr>
              <p:cNvSpPr/>
              <p:nvPr/>
            </p:nvSpPr>
            <p:spPr>
              <a:xfrm>
                <a:off x="5870496" y="4047935"/>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4</a:t>
                </a:r>
              </a:p>
            </p:txBody>
          </p:sp>
          <p:sp>
            <p:nvSpPr>
              <p:cNvPr id="50" name="Oval 49">
                <a:extLst>
                  <a:ext uri="{FF2B5EF4-FFF2-40B4-BE49-F238E27FC236}">
                    <a16:creationId xmlns:a16="http://schemas.microsoft.com/office/drawing/2014/main" id="{3D048385-4A50-4BA5-8582-0325BB3ECACE}"/>
                  </a:ext>
                </a:extLst>
              </p:cNvPr>
              <p:cNvSpPr/>
              <p:nvPr/>
            </p:nvSpPr>
            <p:spPr>
              <a:xfrm>
                <a:off x="4940790" y="4941510"/>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5</a:t>
                </a:r>
              </a:p>
            </p:txBody>
          </p:sp>
          <p:sp>
            <p:nvSpPr>
              <p:cNvPr id="51" name="Oval 50">
                <a:extLst>
                  <a:ext uri="{FF2B5EF4-FFF2-40B4-BE49-F238E27FC236}">
                    <a16:creationId xmlns:a16="http://schemas.microsoft.com/office/drawing/2014/main" id="{02C61957-9DAE-4F30-B8E1-209E0AA88D8F}"/>
                  </a:ext>
                </a:extLst>
              </p:cNvPr>
              <p:cNvSpPr/>
              <p:nvPr/>
            </p:nvSpPr>
            <p:spPr>
              <a:xfrm>
                <a:off x="6816177" y="4965873"/>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6</a:t>
                </a:r>
              </a:p>
            </p:txBody>
          </p:sp>
          <p:sp>
            <p:nvSpPr>
              <p:cNvPr id="52" name="Oval 51">
                <a:extLst>
                  <a:ext uri="{FF2B5EF4-FFF2-40B4-BE49-F238E27FC236}">
                    <a16:creationId xmlns:a16="http://schemas.microsoft.com/office/drawing/2014/main" id="{945CC521-1654-4A97-AFA2-6712A0FA4041}"/>
                  </a:ext>
                </a:extLst>
              </p:cNvPr>
              <p:cNvSpPr/>
              <p:nvPr/>
            </p:nvSpPr>
            <p:spPr>
              <a:xfrm>
                <a:off x="5879240" y="5966746"/>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7</a:t>
                </a:r>
              </a:p>
            </p:txBody>
          </p:sp>
          <p:cxnSp>
            <p:nvCxnSpPr>
              <p:cNvPr id="60" name="Straight Arrow Connector 59">
                <a:extLst>
                  <a:ext uri="{FF2B5EF4-FFF2-40B4-BE49-F238E27FC236}">
                    <a16:creationId xmlns:a16="http://schemas.microsoft.com/office/drawing/2014/main" id="{594AA57E-CC36-4889-A9BE-F34AA8205FC4}"/>
                  </a:ext>
                </a:extLst>
              </p:cNvPr>
              <p:cNvCxnSpPr>
                <a:cxnSpLocks/>
                <a:stCxn id="51" idx="3"/>
              </p:cNvCxnSpPr>
              <p:nvPr/>
            </p:nvCxnSpPr>
            <p:spPr>
              <a:xfrm flipV="1">
                <a:off x="6941319" y="5645638"/>
                <a:ext cx="143218" cy="4961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B779A45-F4A9-44D0-88DA-FD85CD5B89DA}"/>
                  </a:ext>
                </a:extLst>
              </p:cNvPr>
              <p:cNvCxnSpPr>
                <a:cxnSpLocks/>
                <a:endCxn id="51" idx="1"/>
              </p:cNvCxnSpPr>
              <p:nvPr/>
            </p:nvCxnSpPr>
            <p:spPr>
              <a:xfrm>
                <a:off x="6570457" y="4731547"/>
                <a:ext cx="370862" cy="35946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DD9794D-EE9C-4F75-80FB-535BA13B0BC9}"/>
                  </a:ext>
                </a:extLst>
              </p:cNvPr>
              <p:cNvCxnSpPr>
                <a:cxnSpLocks/>
              </p:cNvCxnSpPr>
              <p:nvPr/>
            </p:nvCxnSpPr>
            <p:spPr>
              <a:xfrm>
                <a:off x="6285185" y="3639956"/>
                <a:ext cx="0" cy="371472"/>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C0E069F-6163-402B-8766-66590801841B}"/>
                  </a:ext>
                </a:extLst>
              </p:cNvPr>
              <p:cNvCxnSpPr>
                <a:cxnSpLocks/>
              </p:cNvCxnSpPr>
              <p:nvPr/>
            </p:nvCxnSpPr>
            <p:spPr>
              <a:xfrm flipH="1">
                <a:off x="5699501" y="4753400"/>
                <a:ext cx="341591" cy="34485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B65834E-8224-4AA7-8F40-9E7AC9AF3720}"/>
                  </a:ext>
                </a:extLst>
              </p:cNvPr>
              <p:cNvCxnSpPr>
                <a:cxnSpLocks/>
              </p:cNvCxnSpPr>
              <p:nvPr/>
            </p:nvCxnSpPr>
            <p:spPr>
              <a:xfrm>
                <a:off x="5617691" y="5691462"/>
                <a:ext cx="370862" cy="35946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441B827-DEB4-4869-A074-B4BD05A7EA20}"/>
                  </a:ext>
                </a:extLst>
              </p:cNvPr>
              <p:cNvCxnSpPr>
                <a:cxnSpLocks/>
              </p:cNvCxnSpPr>
              <p:nvPr/>
            </p:nvCxnSpPr>
            <p:spPr>
              <a:xfrm flipH="1">
                <a:off x="6599728" y="5709863"/>
                <a:ext cx="341591" cy="34485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8ED657F-A6B8-41AE-89A4-2C5CA9BBC330}"/>
                  </a:ext>
                </a:extLst>
              </p:cNvPr>
              <p:cNvSpPr/>
              <p:nvPr/>
            </p:nvSpPr>
            <p:spPr>
              <a:xfrm>
                <a:off x="8866401" y="2910576"/>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8</a:t>
                </a:r>
              </a:p>
            </p:txBody>
          </p:sp>
          <p:sp>
            <p:nvSpPr>
              <p:cNvPr id="91" name="Oval 90">
                <a:extLst>
                  <a:ext uri="{FF2B5EF4-FFF2-40B4-BE49-F238E27FC236}">
                    <a16:creationId xmlns:a16="http://schemas.microsoft.com/office/drawing/2014/main" id="{12446742-34FF-4695-AF5D-7411AE4FFE90}"/>
                  </a:ext>
                </a:extLst>
              </p:cNvPr>
              <p:cNvSpPr/>
              <p:nvPr/>
            </p:nvSpPr>
            <p:spPr>
              <a:xfrm>
                <a:off x="7936695" y="3804151"/>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9</a:t>
                </a:r>
              </a:p>
            </p:txBody>
          </p:sp>
          <p:sp>
            <p:nvSpPr>
              <p:cNvPr id="92" name="Oval 91">
                <a:extLst>
                  <a:ext uri="{FF2B5EF4-FFF2-40B4-BE49-F238E27FC236}">
                    <a16:creationId xmlns:a16="http://schemas.microsoft.com/office/drawing/2014/main" id="{5EA30081-01BF-41BD-A101-B5F167025A0C}"/>
                  </a:ext>
                </a:extLst>
              </p:cNvPr>
              <p:cNvSpPr/>
              <p:nvPr/>
            </p:nvSpPr>
            <p:spPr>
              <a:xfrm>
                <a:off x="9812082" y="3828514"/>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10</a:t>
                </a:r>
              </a:p>
            </p:txBody>
          </p:sp>
          <p:sp>
            <p:nvSpPr>
              <p:cNvPr id="93" name="Oval 92">
                <a:extLst>
                  <a:ext uri="{FF2B5EF4-FFF2-40B4-BE49-F238E27FC236}">
                    <a16:creationId xmlns:a16="http://schemas.microsoft.com/office/drawing/2014/main" id="{758B0906-0E25-4DF0-AD59-1FAC2F697216}"/>
                  </a:ext>
                </a:extLst>
              </p:cNvPr>
              <p:cNvSpPr/>
              <p:nvPr/>
            </p:nvSpPr>
            <p:spPr>
              <a:xfrm>
                <a:off x="8875145" y="4829387"/>
                <a:ext cx="854522" cy="8545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11</a:t>
                </a:r>
              </a:p>
            </p:txBody>
          </p:sp>
          <p:cxnSp>
            <p:nvCxnSpPr>
              <p:cNvPr id="94" name="Straight Arrow Connector 93">
                <a:extLst>
                  <a:ext uri="{FF2B5EF4-FFF2-40B4-BE49-F238E27FC236}">
                    <a16:creationId xmlns:a16="http://schemas.microsoft.com/office/drawing/2014/main" id="{2026EE2C-5AF2-4EFB-8097-43A0C29C2BD6}"/>
                  </a:ext>
                </a:extLst>
              </p:cNvPr>
              <p:cNvCxnSpPr>
                <a:cxnSpLocks/>
                <a:stCxn id="92" idx="3"/>
              </p:cNvCxnSpPr>
              <p:nvPr/>
            </p:nvCxnSpPr>
            <p:spPr>
              <a:xfrm flipV="1">
                <a:off x="9937224" y="4508279"/>
                <a:ext cx="143218" cy="4961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CB62D8B-E5C0-42EE-BE87-6DE9C5B0B902}"/>
                  </a:ext>
                </a:extLst>
              </p:cNvPr>
              <p:cNvCxnSpPr>
                <a:cxnSpLocks/>
                <a:endCxn id="92" idx="1"/>
              </p:cNvCxnSpPr>
              <p:nvPr/>
            </p:nvCxnSpPr>
            <p:spPr>
              <a:xfrm>
                <a:off x="9566362" y="3594188"/>
                <a:ext cx="370862" cy="35946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86AA5A-B7DF-45EF-8932-3539334D1F57}"/>
                  </a:ext>
                </a:extLst>
              </p:cNvPr>
              <p:cNvCxnSpPr>
                <a:cxnSpLocks/>
              </p:cNvCxnSpPr>
              <p:nvPr/>
            </p:nvCxnSpPr>
            <p:spPr>
              <a:xfrm flipH="1">
                <a:off x="8695406" y="3616041"/>
                <a:ext cx="341591" cy="34485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74E6393-3FFC-4467-8D44-E7BB307E72EC}"/>
                  </a:ext>
                </a:extLst>
              </p:cNvPr>
              <p:cNvCxnSpPr>
                <a:cxnSpLocks/>
              </p:cNvCxnSpPr>
              <p:nvPr/>
            </p:nvCxnSpPr>
            <p:spPr>
              <a:xfrm>
                <a:off x="8613596" y="4554103"/>
                <a:ext cx="370862" cy="35946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CAF227B-DF02-4689-BB79-BFCC5BF64060}"/>
                  </a:ext>
                </a:extLst>
              </p:cNvPr>
              <p:cNvCxnSpPr>
                <a:cxnSpLocks/>
              </p:cNvCxnSpPr>
              <p:nvPr/>
            </p:nvCxnSpPr>
            <p:spPr>
              <a:xfrm flipH="1">
                <a:off x="9595633" y="4572504"/>
                <a:ext cx="341591" cy="34485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CF4768E-34CD-41DB-B64F-6785B469E346}"/>
                  </a:ext>
                </a:extLst>
              </p:cNvPr>
              <p:cNvCxnSpPr>
                <a:cxnSpLocks/>
              </p:cNvCxnSpPr>
              <p:nvPr/>
            </p:nvCxnSpPr>
            <p:spPr>
              <a:xfrm>
                <a:off x="7670699" y="2478888"/>
                <a:ext cx="1128328" cy="68081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4599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703-C852-4E57-80ED-9E7C7940AB3A}"/>
              </a:ext>
            </a:extLst>
          </p:cNvPr>
          <p:cNvSpPr>
            <a:spLocks noGrp="1"/>
          </p:cNvSpPr>
          <p:nvPr>
            <p:ph type="title"/>
          </p:nvPr>
        </p:nvSpPr>
        <p:spPr/>
        <p:txBody>
          <a:bodyPr/>
          <a:lstStyle/>
          <a:p>
            <a:r>
              <a:rPr lang="en-US" b="0" i="0" dirty="0">
                <a:solidFill>
                  <a:srgbClr val="333333"/>
                </a:solidFill>
                <a:effectLst/>
                <a:latin typeface="sofia-pro"/>
              </a:rPr>
              <a:t>What is Agile Software Development?</a:t>
            </a:r>
            <a:endParaRPr lang="en-US" dirty="0"/>
          </a:p>
        </p:txBody>
      </p:sp>
      <p:sp>
        <p:nvSpPr>
          <p:cNvPr id="3" name="Text Placeholder 2">
            <a:extLst>
              <a:ext uri="{FF2B5EF4-FFF2-40B4-BE49-F238E27FC236}">
                <a16:creationId xmlns:a16="http://schemas.microsoft.com/office/drawing/2014/main" id="{1651CCCC-C3AE-4817-905C-2E750616C99A}"/>
              </a:ext>
            </a:extLst>
          </p:cNvPr>
          <p:cNvSpPr>
            <a:spLocks noGrp="1"/>
          </p:cNvSpPr>
          <p:nvPr>
            <p:ph type="body" idx="1"/>
          </p:nvPr>
        </p:nvSpPr>
        <p:spPr>
          <a:xfrm>
            <a:off x="1097280" y="2076450"/>
            <a:ext cx="6551295" cy="3792643"/>
          </a:xfrm>
        </p:spPr>
        <p:txBody>
          <a:bodyPr>
            <a:normAutofit fontScale="85000" lnSpcReduction="20000"/>
          </a:bodyPr>
          <a:lstStyle/>
          <a:p>
            <a:pPr marL="114300" indent="0">
              <a:buNone/>
            </a:pPr>
            <a:r>
              <a:rPr lang="en-US" sz="3200" b="0" i="0" dirty="0">
                <a:solidFill>
                  <a:schemeClr val="bg1">
                    <a:lumMod val="10000"/>
                  </a:schemeClr>
                </a:solidFill>
                <a:effectLst/>
                <a:latin typeface="sofia-pro"/>
              </a:rPr>
              <a:t>Agile software development is more than frameworks such as </a:t>
            </a:r>
            <a:r>
              <a:rPr lang="en-US" sz="3200" b="0" i="0" u="none" strike="noStrike" dirty="0">
                <a:solidFill>
                  <a:schemeClr val="bg1">
                    <a:lumMod val="10000"/>
                  </a:schemeClr>
                </a:solidFill>
                <a:effectLst/>
                <a:latin typeface="sofia-pro"/>
              </a:rPr>
              <a:t>Scrum</a:t>
            </a:r>
            <a:r>
              <a:rPr lang="en-US" sz="3200" b="0" i="0" dirty="0">
                <a:solidFill>
                  <a:schemeClr val="bg1">
                    <a:lumMod val="10000"/>
                  </a:schemeClr>
                </a:solidFill>
                <a:effectLst/>
                <a:latin typeface="sofia-pro"/>
              </a:rPr>
              <a:t>, </a:t>
            </a:r>
            <a:r>
              <a:rPr lang="en-US" sz="3200" b="0" i="0" u="none" strike="noStrike" dirty="0">
                <a:solidFill>
                  <a:schemeClr val="bg1">
                    <a:lumMod val="10000"/>
                  </a:schemeClr>
                </a:solidFill>
                <a:effectLst/>
                <a:latin typeface="sofia-pro"/>
              </a:rPr>
              <a:t>Extreme Programming</a:t>
            </a:r>
            <a:r>
              <a:rPr lang="en-US" sz="3200" b="0" i="0" dirty="0">
                <a:solidFill>
                  <a:schemeClr val="bg1">
                    <a:lumMod val="10000"/>
                  </a:schemeClr>
                </a:solidFill>
                <a:effectLst/>
                <a:latin typeface="sofia-pro"/>
              </a:rPr>
              <a:t>, or Feature-Driven Development (FDD).</a:t>
            </a:r>
          </a:p>
          <a:p>
            <a:pPr marL="114300" indent="0">
              <a:buNone/>
            </a:pPr>
            <a:endParaRPr lang="en-US" sz="3200" dirty="0">
              <a:solidFill>
                <a:schemeClr val="bg1">
                  <a:lumMod val="10000"/>
                </a:schemeClr>
              </a:solidFill>
              <a:latin typeface="sofia-pro"/>
            </a:endParaRPr>
          </a:p>
          <a:p>
            <a:pPr marL="114300" indent="0">
              <a:buNone/>
            </a:pPr>
            <a:r>
              <a:rPr lang="en-US" sz="3600" b="0" i="0" dirty="0">
                <a:solidFill>
                  <a:schemeClr val="bg1">
                    <a:lumMod val="10000"/>
                  </a:schemeClr>
                </a:solidFill>
                <a:effectLst/>
                <a:latin typeface="sofia-pro"/>
              </a:rPr>
              <a:t>Agile software development is more than practices such as </a:t>
            </a:r>
            <a:r>
              <a:rPr lang="en-US" sz="3600" b="0" i="0" u="none" strike="noStrike" dirty="0">
                <a:solidFill>
                  <a:schemeClr val="bg1">
                    <a:lumMod val="10000"/>
                  </a:schemeClr>
                </a:solidFill>
                <a:effectLst/>
                <a:latin typeface="sofia-pro"/>
              </a:rPr>
              <a:t>pair programming</a:t>
            </a:r>
            <a:r>
              <a:rPr lang="en-US" sz="3600" b="0" i="0" dirty="0">
                <a:solidFill>
                  <a:schemeClr val="bg1">
                    <a:lumMod val="10000"/>
                  </a:schemeClr>
                </a:solidFill>
                <a:effectLst/>
                <a:latin typeface="sofia-pro"/>
              </a:rPr>
              <a:t>, </a:t>
            </a:r>
            <a:r>
              <a:rPr lang="en-US" sz="3600" b="0" i="0" u="none" strike="noStrike" dirty="0">
                <a:solidFill>
                  <a:schemeClr val="bg1">
                    <a:lumMod val="10000"/>
                  </a:schemeClr>
                </a:solidFill>
                <a:effectLst/>
                <a:latin typeface="sofia-pro"/>
              </a:rPr>
              <a:t>test-driven development</a:t>
            </a:r>
            <a:r>
              <a:rPr lang="en-US" sz="3600" b="0" i="0" dirty="0">
                <a:solidFill>
                  <a:schemeClr val="bg1">
                    <a:lumMod val="10000"/>
                  </a:schemeClr>
                </a:solidFill>
                <a:effectLst/>
                <a:latin typeface="sofia-pro"/>
              </a:rPr>
              <a:t>, </a:t>
            </a:r>
            <a:r>
              <a:rPr lang="en-US" sz="3600" b="0" i="0" u="none" strike="noStrike" dirty="0">
                <a:solidFill>
                  <a:schemeClr val="bg1">
                    <a:lumMod val="10000"/>
                  </a:schemeClr>
                </a:solidFill>
                <a:effectLst/>
                <a:latin typeface="sofia-pro"/>
              </a:rPr>
              <a:t>stand-ups</a:t>
            </a:r>
            <a:r>
              <a:rPr lang="en-US" sz="3600" b="0" i="0" dirty="0">
                <a:solidFill>
                  <a:schemeClr val="bg1">
                    <a:lumMod val="10000"/>
                  </a:schemeClr>
                </a:solidFill>
                <a:effectLst/>
                <a:latin typeface="sofia-pro"/>
              </a:rPr>
              <a:t>, </a:t>
            </a:r>
            <a:r>
              <a:rPr lang="en-US" sz="3600" b="0" i="0" u="none" strike="noStrike" dirty="0">
                <a:solidFill>
                  <a:schemeClr val="bg1">
                    <a:lumMod val="10000"/>
                  </a:schemeClr>
                </a:solidFill>
                <a:effectLst/>
                <a:latin typeface="sofia-pro"/>
              </a:rPr>
              <a:t>planning sessions</a:t>
            </a:r>
            <a:r>
              <a:rPr lang="en-US" sz="3600" b="0" i="0" dirty="0">
                <a:solidFill>
                  <a:schemeClr val="bg1">
                    <a:lumMod val="10000"/>
                  </a:schemeClr>
                </a:solidFill>
                <a:effectLst/>
                <a:latin typeface="sofia-pro"/>
              </a:rPr>
              <a:t>, and </a:t>
            </a:r>
            <a:r>
              <a:rPr lang="en-US" sz="3600" b="0" i="0" u="none" strike="noStrike" dirty="0">
                <a:solidFill>
                  <a:schemeClr val="bg1">
                    <a:lumMod val="10000"/>
                  </a:schemeClr>
                </a:solidFill>
                <a:effectLst/>
                <a:latin typeface="sofia-pro"/>
              </a:rPr>
              <a:t>sprints</a:t>
            </a:r>
            <a:r>
              <a:rPr lang="en-US" sz="3600" b="0" i="0" dirty="0">
                <a:solidFill>
                  <a:schemeClr val="bg1">
                    <a:lumMod val="10000"/>
                  </a:schemeClr>
                </a:solidFill>
                <a:effectLst/>
                <a:latin typeface="sofia-pro"/>
              </a:rPr>
              <a:t>.</a:t>
            </a:r>
            <a:endParaRPr lang="en-US" sz="4000" b="0" i="0" dirty="0">
              <a:solidFill>
                <a:schemeClr val="bg1">
                  <a:lumMod val="10000"/>
                </a:schemeClr>
              </a:solidFill>
              <a:effectLst/>
              <a:latin typeface="sofia-pro"/>
            </a:endParaRPr>
          </a:p>
        </p:txBody>
      </p:sp>
      <p:sp>
        <p:nvSpPr>
          <p:cNvPr id="4" name="Slide Number Placeholder 3">
            <a:extLst>
              <a:ext uri="{FF2B5EF4-FFF2-40B4-BE49-F238E27FC236}">
                <a16:creationId xmlns:a16="http://schemas.microsoft.com/office/drawing/2014/main" id="{6F13D94D-BC17-499D-94F8-A017AA6532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pic>
        <p:nvPicPr>
          <p:cNvPr id="1026" name="Picture 2" descr="Scrum agile umbrella">
            <a:extLst>
              <a:ext uri="{FF2B5EF4-FFF2-40B4-BE49-F238E27FC236}">
                <a16:creationId xmlns:a16="http://schemas.microsoft.com/office/drawing/2014/main" id="{971E2326-E259-4667-B73A-22C0DC5917B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9550" y="2337118"/>
            <a:ext cx="35242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407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703-C852-4E57-80ED-9E7C7940AB3A}"/>
              </a:ext>
            </a:extLst>
          </p:cNvPr>
          <p:cNvSpPr>
            <a:spLocks noGrp="1"/>
          </p:cNvSpPr>
          <p:nvPr>
            <p:ph type="title"/>
          </p:nvPr>
        </p:nvSpPr>
        <p:spPr/>
        <p:txBody>
          <a:bodyPr/>
          <a:lstStyle/>
          <a:p>
            <a:r>
              <a:rPr lang="en-US" b="0" i="0" dirty="0">
                <a:solidFill>
                  <a:srgbClr val="333333"/>
                </a:solidFill>
                <a:effectLst/>
                <a:latin typeface="sofia-pro"/>
              </a:rPr>
              <a:t>Manifesto for Agile Software Development</a:t>
            </a:r>
            <a:endParaRPr lang="en-US" dirty="0"/>
          </a:p>
        </p:txBody>
      </p:sp>
      <p:sp>
        <p:nvSpPr>
          <p:cNvPr id="4" name="Slide Number Placeholder 3">
            <a:extLst>
              <a:ext uri="{FF2B5EF4-FFF2-40B4-BE49-F238E27FC236}">
                <a16:creationId xmlns:a16="http://schemas.microsoft.com/office/drawing/2014/main" id="{6F13D94D-BC17-499D-94F8-A017AA6532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sp>
        <p:nvSpPr>
          <p:cNvPr id="6" name="Text Placeholder 5">
            <a:extLst>
              <a:ext uri="{FF2B5EF4-FFF2-40B4-BE49-F238E27FC236}">
                <a16:creationId xmlns:a16="http://schemas.microsoft.com/office/drawing/2014/main" id="{BB87D793-AD90-4A7C-9D56-A6D48379E5F9}"/>
              </a:ext>
            </a:extLst>
          </p:cNvPr>
          <p:cNvSpPr>
            <a:spLocks noGrp="1"/>
          </p:cNvSpPr>
          <p:nvPr>
            <p:ph type="body" idx="1"/>
          </p:nvPr>
        </p:nvSpPr>
        <p:spPr/>
        <p:txBody>
          <a:bodyPr/>
          <a:lstStyle/>
          <a:p>
            <a:endParaRPr lang="en-US" dirty="0"/>
          </a:p>
        </p:txBody>
      </p:sp>
      <p:graphicFrame>
        <p:nvGraphicFramePr>
          <p:cNvPr id="7" name="Diagram 6">
            <a:extLst>
              <a:ext uri="{FF2B5EF4-FFF2-40B4-BE49-F238E27FC236}">
                <a16:creationId xmlns:a16="http://schemas.microsoft.com/office/drawing/2014/main" id="{A2B76C93-BB4D-477C-9B83-282F5A250156}"/>
              </a:ext>
            </a:extLst>
          </p:cNvPr>
          <p:cNvGraphicFramePr/>
          <p:nvPr>
            <p:extLst/>
          </p:nvPr>
        </p:nvGraphicFramePr>
        <p:xfrm>
          <a:off x="1349374" y="1758104"/>
          <a:ext cx="9806305"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39245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FD8A-ACE3-44E3-9F81-A98D86ED409D}"/>
              </a:ext>
            </a:extLst>
          </p:cNvPr>
          <p:cNvSpPr>
            <a:spLocks noGrp="1"/>
          </p:cNvSpPr>
          <p:nvPr>
            <p:ph type="title"/>
          </p:nvPr>
        </p:nvSpPr>
        <p:spPr/>
        <p:txBody>
          <a:bodyPr/>
          <a:lstStyle/>
          <a:p>
            <a:r>
              <a:rPr lang="en-US" dirty="0"/>
              <a:t>The Agile Manifesto</a:t>
            </a:r>
          </a:p>
        </p:txBody>
      </p:sp>
      <p:sp>
        <p:nvSpPr>
          <p:cNvPr id="4" name="Slide Number Placeholder 3">
            <a:extLst>
              <a:ext uri="{FF2B5EF4-FFF2-40B4-BE49-F238E27FC236}">
                <a16:creationId xmlns:a16="http://schemas.microsoft.com/office/drawing/2014/main" id="{A83C7692-E9FA-4FAF-AD66-BB1D5585A5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sp>
        <p:nvSpPr>
          <p:cNvPr id="6" name="Text Placeholder 5">
            <a:extLst>
              <a:ext uri="{FF2B5EF4-FFF2-40B4-BE49-F238E27FC236}">
                <a16:creationId xmlns:a16="http://schemas.microsoft.com/office/drawing/2014/main" id="{40D0C05C-4214-4F1D-A516-621198B95C9A}"/>
              </a:ext>
            </a:extLst>
          </p:cNvPr>
          <p:cNvSpPr>
            <a:spLocks noGrp="1"/>
          </p:cNvSpPr>
          <p:nvPr>
            <p:ph type="body" idx="1"/>
          </p:nvPr>
        </p:nvSpPr>
        <p:spPr/>
        <p:txBody>
          <a:bodyPr/>
          <a:lstStyle/>
          <a:p>
            <a:endParaRPr lang="en-US"/>
          </a:p>
        </p:txBody>
      </p:sp>
      <p:pic>
        <p:nvPicPr>
          <p:cNvPr id="3074" name="Picture 2" descr="Manifesto for Agile Software Development - ppt video online download">
            <a:extLst>
              <a:ext uri="{FF2B5EF4-FFF2-40B4-BE49-F238E27FC236}">
                <a16:creationId xmlns:a16="http://schemas.microsoft.com/office/drawing/2014/main" id="{5EFB14FC-80D8-4DD1-920A-CC6870CC2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6551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DBA450-B726-4C16-BF16-04F2D8DF2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sp>
        <p:nvSpPr>
          <p:cNvPr id="10" name="Title 9">
            <a:extLst>
              <a:ext uri="{FF2B5EF4-FFF2-40B4-BE49-F238E27FC236}">
                <a16:creationId xmlns:a16="http://schemas.microsoft.com/office/drawing/2014/main" id="{C8AF31C8-FBBD-416C-9816-06872DBACF6F}"/>
              </a:ext>
            </a:extLst>
          </p:cNvPr>
          <p:cNvSpPr>
            <a:spLocks noGrp="1"/>
          </p:cNvSpPr>
          <p:nvPr>
            <p:ph type="title" idx="2"/>
          </p:nvPr>
        </p:nvSpPr>
        <p:spPr/>
        <p:txBody>
          <a:bodyPr>
            <a:normAutofit fontScale="90000"/>
          </a:bodyPr>
          <a:lstStyle/>
          <a:p>
            <a:r>
              <a:rPr lang="en-US" dirty="0"/>
              <a:t>Agile Manifesto</a:t>
            </a:r>
          </a:p>
        </p:txBody>
      </p:sp>
      <p:sp>
        <p:nvSpPr>
          <p:cNvPr id="6" name="Rectangle 5">
            <a:extLst>
              <a:ext uri="{FF2B5EF4-FFF2-40B4-BE49-F238E27FC236}">
                <a16:creationId xmlns:a16="http://schemas.microsoft.com/office/drawing/2014/main" id="{7D32A6CE-FAD1-4637-9953-725E9E9D0CD2}"/>
              </a:ext>
            </a:extLst>
          </p:cNvPr>
          <p:cNvSpPr/>
          <p:nvPr/>
        </p:nvSpPr>
        <p:spPr>
          <a:xfrm>
            <a:off x="897556" y="1617044"/>
            <a:ext cx="10373627" cy="240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gile Values Activity and Poster – The Sketching Scrum Master">
            <a:extLst>
              <a:ext uri="{FF2B5EF4-FFF2-40B4-BE49-F238E27FC236}">
                <a16:creationId xmlns:a16="http://schemas.microsoft.com/office/drawing/2014/main" id="{5BAC8C0F-F18E-4165-BAA7-E61132743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4" t="13750" r="2620" b="4828"/>
          <a:stretch/>
        </p:blipFill>
        <p:spPr bwMode="auto">
          <a:xfrm>
            <a:off x="3918017" y="394550"/>
            <a:ext cx="4692583" cy="570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618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AF31C8-FBBD-416C-9816-06872DBACF6F}"/>
              </a:ext>
            </a:extLst>
          </p:cNvPr>
          <p:cNvSpPr>
            <a:spLocks noGrp="1"/>
          </p:cNvSpPr>
          <p:nvPr>
            <p:ph type="title"/>
          </p:nvPr>
        </p:nvSpPr>
        <p:spPr/>
        <p:txBody>
          <a:bodyPr>
            <a:normAutofit/>
          </a:bodyPr>
          <a:lstStyle/>
          <a:p>
            <a:r>
              <a:rPr lang="en-US" dirty="0"/>
              <a:t>Agile Manifesto</a:t>
            </a:r>
          </a:p>
        </p:txBody>
      </p:sp>
      <p:sp>
        <p:nvSpPr>
          <p:cNvPr id="4" name="Slide Number Placeholder 3">
            <a:extLst>
              <a:ext uri="{FF2B5EF4-FFF2-40B4-BE49-F238E27FC236}">
                <a16:creationId xmlns:a16="http://schemas.microsoft.com/office/drawing/2014/main" id="{5BDBA450-B726-4C16-BF16-04F2D8DF2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sp>
        <p:nvSpPr>
          <p:cNvPr id="6" name="Rectangle 5">
            <a:extLst>
              <a:ext uri="{FF2B5EF4-FFF2-40B4-BE49-F238E27FC236}">
                <a16:creationId xmlns:a16="http://schemas.microsoft.com/office/drawing/2014/main" id="{7D32A6CE-FAD1-4637-9953-725E9E9D0CD2}"/>
              </a:ext>
            </a:extLst>
          </p:cNvPr>
          <p:cNvSpPr/>
          <p:nvPr/>
        </p:nvSpPr>
        <p:spPr>
          <a:xfrm>
            <a:off x="897556" y="1617044"/>
            <a:ext cx="10373627" cy="240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BB275B9-C0B3-422E-A50C-C0E2562F9201}"/>
              </a:ext>
            </a:extLst>
          </p:cNvPr>
          <p:cNvGrpSpPr/>
          <p:nvPr/>
        </p:nvGrpSpPr>
        <p:grpSpPr>
          <a:xfrm>
            <a:off x="28336" y="-75894"/>
            <a:ext cx="12135328" cy="6419284"/>
            <a:chOff x="28336" y="-75894"/>
            <a:chExt cx="12135328" cy="6419284"/>
          </a:xfrm>
        </p:grpSpPr>
        <p:grpSp>
          <p:nvGrpSpPr>
            <p:cNvPr id="8" name="Group 7">
              <a:extLst>
                <a:ext uri="{FF2B5EF4-FFF2-40B4-BE49-F238E27FC236}">
                  <a16:creationId xmlns:a16="http://schemas.microsoft.com/office/drawing/2014/main" id="{8BEBFD05-E62E-47E4-B925-82C2374CF803}"/>
                </a:ext>
              </a:extLst>
            </p:cNvPr>
            <p:cNvGrpSpPr/>
            <p:nvPr/>
          </p:nvGrpSpPr>
          <p:grpSpPr>
            <a:xfrm>
              <a:off x="28336" y="403967"/>
              <a:ext cx="12135328" cy="5939423"/>
              <a:chOff x="28336" y="403967"/>
              <a:chExt cx="12135328" cy="5939423"/>
            </a:xfrm>
          </p:grpSpPr>
          <p:pic>
            <p:nvPicPr>
              <p:cNvPr id="6146" name="Picture 2" descr="Agile Principles | 12 Agile Principles | Agile Menifesto Principles">
                <a:extLst>
                  <a:ext uri="{FF2B5EF4-FFF2-40B4-BE49-F238E27FC236}">
                    <a16:creationId xmlns:a16="http://schemas.microsoft.com/office/drawing/2014/main" id="{E84AAD84-19D9-47D0-A0AD-38719CA3A6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 t="7986" r="-181" b="46560"/>
              <a:stretch/>
            </p:blipFill>
            <p:spPr bwMode="auto">
              <a:xfrm>
                <a:off x="28336" y="403967"/>
                <a:ext cx="5991766" cy="5939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gile Principles | 12 Agile Principles | Agile Menifesto Principles">
                <a:extLst>
                  <a:ext uri="{FF2B5EF4-FFF2-40B4-BE49-F238E27FC236}">
                    <a16:creationId xmlns:a16="http://schemas.microsoft.com/office/drawing/2014/main" id="{A0F65B67-E0F8-47A5-8991-5EE2C5984F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923" b="187"/>
              <a:stretch/>
            </p:blipFill>
            <p:spPr bwMode="auto">
              <a:xfrm>
                <a:off x="6247797" y="403967"/>
                <a:ext cx="5915867" cy="5920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0CFAB17-5B84-4EA7-B24B-B7758507E577}"/>
                  </a:ext>
                </a:extLst>
              </p:cNvPr>
              <p:cNvSpPr/>
              <p:nvPr/>
            </p:nvSpPr>
            <p:spPr>
              <a:xfrm>
                <a:off x="6315075" y="6124575"/>
                <a:ext cx="1800225" cy="180345"/>
              </a:xfrm>
              <a:prstGeom prst="rect">
                <a:avLst/>
              </a:prstGeom>
              <a:solidFill>
                <a:srgbClr val="E5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BCAB04F0-762B-4C4C-AA25-3DD6E1B4AB4D}"/>
                </a:ext>
              </a:extLst>
            </p:cNvPr>
            <p:cNvSpPr txBox="1"/>
            <p:nvPr/>
          </p:nvSpPr>
          <p:spPr>
            <a:xfrm>
              <a:off x="3886200" y="-75894"/>
              <a:ext cx="3276600" cy="584775"/>
            </a:xfrm>
            <a:prstGeom prst="rect">
              <a:avLst/>
            </a:prstGeom>
            <a:noFill/>
            <a:effectLst>
              <a:outerShdw blurRad="50800" dist="38100" dir="5400000" algn="t" rotWithShape="0">
                <a:prstClr val="black">
                  <a:alpha val="40000"/>
                </a:prstClr>
              </a:outerShdw>
            </a:effectLst>
          </p:spPr>
          <p:txBody>
            <a:bodyPr wrap="square">
              <a:spAutoFit/>
            </a:bodyPr>
            <a:lstStyle/>
            <a:p>
              <a:r>
                <a:rPr lang="en-US" sz="3200" dirty="0">
                  <a:solidFill>
                    <a:schemeClr val="accent5">
                      <a:lumMod val="75000"/>
                    </a:schemeClr>
                  </a:solidFill>
                  <a:latin typeface="Baguet Script" panose="00000500000000000000" pitchFamily="2" charset="0"/>
                </a:rPr>
                <a:t>12 Agile Principles</a:t>
              </a:r>
            </a:p>
          </p:txBody>
        </p:sp>
      </p:grpSp>
    </p:spTree>
    <p:extLst>
      <p:ext uri="{BB962C8B-B14F-4D97-AF65-F5344CB8AC3E}">
        <p14:creationId xmlns:p14="http://schemas.microsoft.com/office/powerpoint/2010/main" val="22943430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EA7F25B-9624-404B-83FF-3E4F4DA63672}"/>
              </a:ext>
            </a:extLst>
          </p:cNvPr>
          <p:cNvSpPr>
            <a:spLocks noGrp="1"/>
          </p:cNvSpPr>
          <p:nvPr>
            <p:ph type="ctrTitle"/>
          </p:nvPr>
        </p:nvSpPr>
        <p:spPr/>
        <p:txBody>
          <a:bodyPr/>
          <a:lstStyle/>
          <a:p>
            <a:r>
              <a:rPr lang="en-US" dirty="0"/>
              <a:t>SCRUM</a:t>
            </a:r>
          </a:p>
        </p:txBody>
      </p:sp>
      <p:sp>
        <p:nvSpPr>
          <p:cNvPr id="4" name="Slide Number Placeholder 3">
            <a:extLst>
              <a:ext uri="{FF2B5EF4-FFF2-40B4-BE49-F238E27FC236}">
                <a16:creationId xmlns:a16="http://schemas.microsoft.com/office/drawing/2014/main" id="{014F2795-C07A-4348-B46D-C14FFF6B9F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spTree>
    <p:extLst>
      <p:ext uri="{BB962C8B-B14F-4D97-AF65-F5344CB8AC3E}">
        <p14:creationId xmlns:p14="http://schemas.microsoft.com/office/powerpoint/2010/main" val="42785744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0453-9B57-4A9C-BC9B-5B5D857B018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4884840-30C0-4CBE-92B6-CC4066971B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27043D-F28A-454B-84FF-0C3F70A1A0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pic>
        <p:nvPicPr>
          <p:cNvPr id="6" name="Picture 5">
            <a:extLst>
              <a:ext uri="{FF2B5EF4-FFF2-40B4-BE49-F238E27FC236}">
                <a16:creationId xmlns:a16="http://schemas.microsoft.com/office/drawing/2014/main" id="{FF191E0A-7DFD-4753-934B-CD7493C3A156}"/>
              </a:ext>
            </a:extLst>
          </p:cNvPr>
          <p:cNvPicPr>
            <a:picLocks noChangeAspect="1"/>
          </p:cNvPicPr>
          <p:nvPr/>
        </p:nvPicPr>
        <p:blipFill>
          <a:blip r:embed="rId2"/>
          <a:stretch>
            <a:fillRect/>
          </a:stretch>
        </p:blipFill>
        <p:spPr>
          <a:xfrm>
            <a:off x="787247" y="0"/>
            <a:ext cx="10617506" cy="6858000"/>
          </a:xfrm>
          <a:prstGeom prst="rect">
            <a:avLst/>
          </a:prstGeom>
        </p:spPr>
      </p:pic>
    </p:spTree>
    <p:extLst>
      <p:ext uri="{BB962C8B-B14F-4D97-AF65-F5344CB8AC3E}">
        <p14:creationId xmlns:p14="http://schemas.microsoft.com/office/powerpoint/2010/main" val="33903673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1D43-45CC-4453-8AF9-A71C270E2F8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9878410-9FA1-42FB-A08E-16A6AB0290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5B02EF-88BA-4123-BB38-D4FA1E47FF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pic>
        <p:nvPicPr>
          <p:cNvPr id="6" name="Picture 5">
            <a:extLst>
              <a:ext uri="{FF2B5EF4-FFF2-40B4-BE49-F238E27FC236}">
                <a16:creationId xmlns:a16="http://schemas.microsoft.com/office/drawing/2014/main" id="{99B5DD41-D767-42C3-9798-1CBB921D0AC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0" y="0"/>
            <a:ext cx="12192000" cy="6256421"/>
          </a:xfrm>
          <a:prstGeom prst="rect">
            <a:avLst/>
          </a:prstGeom>
        </p:spPr>
      </p:pic>
    </p:spTree>
    <p:extLst>
      <p:ext uri="{BB962C8B-B14F-4D97-AF65-F5344CB8AC3E}">
        <p14:creationId xmlns:p14="http://schemas.microsoft.com/office/powerpoint/2010/main" val="32259603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7A54BF-7AE5-4D60-820D-84D82B0C4418}"/>
              </a:ext>
            </a:extLst>
          </p:cNvPr>
          <p:cNvSpPr/>
          <p:nvPr/>
        </p:nvSpPr>
        <p:spPr>
          <a:xfrm>
            <a:off x="752475" y="714375"/>
            <a:ext cx="10601325" cy="15906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65F4246-0B49-4C42-A9E7-B695C5856CB7}"/>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050B178-D865-463D-8501-B25BD019A6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17CC62-859C-4956-B29E-713216D04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sp>
        <p:nvSpPr>
          <p:cNvPr id="7" name="Title 6">
            <a:extLst>
              <a:ext uri="{FF2B5EF4-FFF2-40B4-BE49-F238E27FC236}">
                <a16:creationId xmlns:a16="http://schemas.microsoft.com/office/drawing/2014/main" id="{22937780-7E35-40B5-AD68-0BF24B40F291}"/>
              </a:ext>
            </a:extLst>
          </p:cNvPr>
          <p:cNvSpPr>
            <a:spLocks noGrp="1"/>
          </p:cNvSpPr>
          <p:nvPr>
            <p:ph type="title" idx="2"/>
          </p:nvPr>
        </p:nvSpPr>
        <p:spPr/>
        <p:txBody>
          <a:bodyPr>
            <a:normAutofit fontScale="90000"/>
          </a:bodyPr>
          <a:lstStyle/>
          <a:p>
            <a:r>
              <a:rPr lang="en-US" dirty="0"/>
              <a:t>Work Items At Different Levels</a:t>
            </a:r>
          </a:p>
        </p:txBody>
      </p:sp>
      <p:pic>
        <p:nvPicPr>
          <p:cNvPr id="1026" name="Picture 2" descr="Azure DevOps work items explained | by Ivan Porta | FAUN Publication">
            <a:extLst>
              <a:ext uri="{FF2B5EF4-FFF2-40B4-BE49-F238E27FC236}">
                <a16:creationId xmlns:a16="http://schemas.microsoft.com/office/drawing/2014/main" id="{524DC047-AEAA-4D41-9AFA-D8AF88CBD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566775"/>
            <a:ext cx="6705783" cy="572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7326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3294-D834-433E-90CA-944FF75DBEDE}"/>
              </a:ext>
            </a:extLst>
          </p:cNvPr>
          <p:cNvSpPr>
            <a:spLocks noGrp="1"/>
          </p:cNvSpPr>
          <p:nvPr>
            <p:ph type="title"/>
          </p:nvPr>
        </p:nvSpPr>
        <p:spPr/>
        <p:txBody>
          <a:bodyPr/>
          <a:lstStyle/>
          <a:p>
            <a:r>
              <a:rPr lang="en-US" dirty="0"/>
              <a:t>SCRUM</a:t>
            </a:r>
          </a:p>
        </p:txBody>
      </p:sp>
      <p:sp>
        <p:nvSpPr>
          <p:cNvPr id="4" name="Slide Number Placeholder 3">
            <a:extLst>
              <a:ext uri="{FF2B5EF4-FFF2-40B4-BE49-F238E27FC236}">
                <a16:creationId xmlns:a16="http://schemas.microsoft.com/office/drawing/2014/main" id="{A50F505A-7DCD-4E6F-8ECD-4CECE4CE69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sp>
        <p:nvSpPr>
          <p:cNvPr id="5" name="Title 4">
            <a:extLst>
              <a:ext uri="{FF2B5EF4-FFF2-40B4-BE49-F238E27FC236}">
                <a16:creationId xmlns:a16="http://schemas.microsoft.com/office/drawing/2014/main" id="{2D1F0D39-7986-48C4-AF90-CE0B00F0C80A}"/>
              </a:ext>
            </a:extLst>
          </p:cNvPr>
          <p:cNvSpPr>
            <a:spLocks noGrp="1"/>
          </p:cNvSpPr>
          <p:nvPr>
            <p:ph type="title" idx="2"/>
          </p:nvPr>
        </p:nvSpPr>
        <p:spPr/>
        <p:txBody>
          <a:bodyPr>
            <a:normAutofit fontScale="90000"/>
          </a:bodyPr>
          <a:lstStyle/>
          <a:p>
            <a:r>
              <a:rPr lang="en-US" dirty="0"/>
              <a:t>SCRUM</a:t>
            </a:r>
          </a:p>
        </p:txBody>
      </p:sp>
      <p:graphicFrame>
        <p:nvGraphicFramePr>
          <p:cNvPr id="6" name="Diagram 5">
            <a:extLst>
              <a:ext uri="{FF2B5EF4-FFF2-40B4-BE49-F238E27FC236}">
                <a16:creationId xmlns:a16="http://schemas.microsoft.com/office/drawing/2014/main" id="{785943EF-BC4F-41C0-A59F-C698A3E585A4}"/>
              </a:ext>
            </a:extLst>
          </p:cNvPr>
          <p:cNvGraphicFramePr/>
          <p:nvPr>
            <p:extLst/>
          </p:nvPr>
        </p:nvGraphicFramePr>
        <p:xfrm>
          <a:off x="774699" y="1933601"/>
          <a:ext cx="11160125" cy="4226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6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7A69-4255-4BCC-9192-7BD74E1D5AF1}"/>
              </a:ext>
            </a:extLst>
          </p:cNvPr>
          <p:cNvSpPr>
            <a:spLocks noGrp="1"/>
          </p:cNvSpPr>
          <p:nvPr>
            <p:ph type="title"/>
          </p:nvPr>
        </p:nvSpPr>
        <p:spPr>
          <a:xfrm>
            <a:off x="1097279" y="286603"/>
            <a:ext cx="10418445" cy="1450757"/>
          </a:xfrm>
        </p:spPr>
        <p:txBody>
          <a:bodyPr/>
          <a:lstStyle/>
          <a:p>
            <a:r>
              <a:rPr lang="en-US" dirty="0"/>
              <a:t>Code Metric – </a:t>
            </a:r>
            <a:r>
              <a:rPr lang="en-US" sz="4400" dirty="0"/>
              <a:t>Cyclomatic Complexity </a:t>
            </a:r>
            <a:endParaRPr lang="en-US" dirty="0"/>
          </a:p>
        </p:txBody>
      </p:sp>
      <p:sp>
        <p:nvSpPr>
          <p:cNvPr id="3" name="Text Placeholder 2">
            <a:extLst>
              <a:ext uri="{FF2B5EF4-FFF2-40B4-BE49-F238E27FC236}">
                <a16:creationId xmlns:a16="http://schemas.microsoft.com/office/drawing/2014/main" id="{DDA2F907-F5EB-471B-9021-0B63D93B5E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00DC5D-93FE-448C-97DD-D5AFD04E45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Title 4">
            <a:extLst>
              <a:ext uri="{FF2B5EF4-FFF2-40B4-BE49-F238E27FC236}">
                <a16:creationId xmlns:a16="http://schemas.microsoft.com/office/drawing/2014/main" id="{968DCBBD-1A75-400A-8753-EAA0620D8155}"/>
              </a:ext>
            </a:extLst>
          </p:cNvPr>
          <p:cNvSpPr>
            <a:spLocks noGrp="1"/>
          </p:cNvSpPr>
          <p:nvPr>
            <p:ph type="title" idx="2"/>
          </p:nvPr>
        </p:nvSpPr>
        <p:spPr/>
        <p:txBody>
          <a:bodyPr>
            <a:normAutofit fontScale="90000"/>
          </a:bodyPr>
          <a:lstStyle/>
          <a:p>
            <a:r>
              <a:rPr lang="en-US" dirty="0"/>
              <a:t>Static Analysis</a:t>
            </a:r>
          </a:p>
        </p:txBody>
      </p:sp>
      <p:pic>
        <p:nvPicPr>
          <p:cNvPr id="11" name="Picture 2" descr="http://geekdetected.files.wordpress.com/2013/03/untitled.jpg">
            <a:extLst>
              <a:ext uri="{FF2B5EF4-FFF2-40B4-BE49-F238E27FC236}">
                <a16:creationId xmlns:a16="http://schemas.microsoft.com/office/drawing/2014/main" id="{CA77F584-D6A5-45DC-B123-32337FED2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30"/>
          <a:stretch/>
        </p:blipFill>
        <p:spPr bwMode="auto">
          <a:xfrm>
            <a:off x="1097279" y="1951978"/>
            <a:ext cx="10190665" cy="440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9068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8882-BC9A-4938-889F-2D3A33E0B9B8}"/>
              </a:ext>
            </a:extLst>
          </p:cNvPr>
          <p:cNvSpPr>
            <a:spLocks noGrp="1"/>
          </p:cNvSpPr>
          <p:nvPr>
            <p:ph type="title"/>
          </p:nvPr>
        </p:nvSpPr>
        <p:spPr/>
        <p:txBody>
          <a:bodyPr/>
          <a:lstStyle/>
          <a:p>
            <a:r>
              <a:rPr lang="en-US" dirty="0"/>
              <a:t>Agile Testing</a:t>
            </a:r>
          </a:p>
        </p:txBody>
      </p:sp>
      <p:sp>
        <p:nvSpPr>
          <p:cNvPr id="4" name="Slide Number Placeholder 3">
            <a:extLst>
              <a:ext uri="{FF2B5EF4-FFF2-40B4-BE49-F238E27FC236}">
                <a16:creationId xmlns:a16="http://schemas.microsoft.com/office/drawing/2014/main" id="{8E4A0D9E-2319-46F9-A940-3F3D78B567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grpSp>
        <p:nvGrpSpPr>
          <p:cNvPr id="5" name="Group 4">
            <a:extLst>
              <a:ext uri="{FF2B5EF4-FFF2-40B4-BE49-F238E27FC236}">
                <a16:creationId xmlns:a16="http://schemas.microsoft.com/office/drawing/2014/main" id="{98121CDA-724B-430D-999F-0F060B63E3C3}"/>
              </a:ext>
            </a:extLst>
          </p:cNvPr>
          <p:cNvGrpSpPr/>
          <p:nvPr/>
        </p:nvGrpSpPr>
        <p:grpSpPr>
          <a:xfrm>
            <a:off x="588691" y="1737359"/>
            <a:ext cx="9166768" cy="4834038"/>
            <a:chOff x="1512616" y="1704874"/>
            <a:chExt cx="9166768" cy="4834038"/>
          </a:xfrm>
        </p:grpSpPr>
        <p:pic>
          <p:nvPicPr>
            <p:cNvPr id="9220" name="Picture 4">
              <a:extLst>
                <a:ext uri="{FF2B5EF4-FFF2-40B4-BE49-F238E27FC236}">
                  <a16:creationId xmlns:a16="http://schemas.microsoft.com/office/drawing/2014/main" id="{766EAFC8-90A8-420F-AEAE-AEF82D947F0C}"/>
                </a:ext>
              </a:extLst>
            </p:cNvPr>
            <p:cNvPicPr>
              <a:picLocks noChangeAspect="1" noChangeArrowheads="1"/>
            </p:cNvPicPr>
            <p:nvPr/>
          </p:nvPicPr>
          <p:blipFill>
            <a:blip r:embed="rId2">
              <a:clrChange>
                <a:clrFrom>
                  <a:srgbClr val="FAFBFF"/>
                </a:clrFrom>
                <a:clrTo>
                  <a:srgbClr val="FAFBFF">
                    <a:alpha val="0"/>
                  </a:srgbClr>
                </a:clrTo>
              </a:clrChange>
              <a:extLst>
                <a:ext uri="{28A0092B-C50C-407E-A947-70E740481C1C}">
                  <a14:useLocalDpi xmlns:a14="http://schemas.microsoft.com/office/drawing/2010/main" val="0"/>
                </a:ext>
              </a:extLst>
            </a:blip>
            <a:srcRect/>
            <a:stretch>
              <a:fillRect/>
            </a:stretch>
          </p:blipFill>
          <p:spPr bwMode="auto">
            <a:xfrm>
              <a:off x="1512616" y="1704874"/>
              <a:ext cx="9166768" cy="48340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42CAA6-79E3-40E1-9A1B-87C042D63300}"/>
                </a:ext>
              </a:extLst>
            </p:cNvPr>
            <p:cNvSpPr/>
            <p:nvPr/>
          </p:nvSpPr>
          <p:spPr>
            <a:xfrm>
              <a:off x="1657350" y="1828642"/>
              <a:ext cx="2686050" cy="216789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8658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D45C5E-B47F-43A4-9515-741EB5D455A7}"/>
              </a:ext>
            </a:extLst>
          </p:cNvPr>
          <p:cNvSpPr/>
          <p:nvPr/>
        </p:nvSpPr>
        <p:spPr>
          <a:xfrm>
            <a:off x="838199" y="933450"/>
            <a:ext cx="10887075" cy="1562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EBD7FE9-3F6F-4775-8EBA-375B07F9B0FE}"/>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F2488179-57C9-46FE-98BE-C06730BECC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15672A-D585-4E62-8056-F933041D7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sp>
        <p:nvSpPr>
          <p:cNvPr id="6" name="Title 5">
            <a:extLst>
              <a:ext uri="{FF2B5EF4-FFF2-40B4-BE49-F238E27FC236}">
                <a16:creationId xmlns:a16="http://schemas.microsoft.com/office/drawing/2014/main" id="{FED85253-09B2-402A-8031-D91A8B7AC344}"/>
              </a:ext>
            </a:extLst>
          </p:cNvPr>
          <p:cNvSpPr>
            <a:spLocks noGrp="1"/>
          </p:cNvSpPr>
          <p:nvPr>
            <p:ph type="title" idx="2"/>
          </p:nvPr>
        </p:nvSpPr>
        <p:spPr/>
        <p:txBody>
          <a:bodyPr>
            <a:normAutofit fontScale="90000"/>
          </a:bodyPr>
          <a:lstStyle/>
          <a:p>
            <a:r>
              <a:rPr lang="en-US" dirty="0"/>
              <a:t>SCRUM</a:t>
            </a:r>
          </a:p>
        </p:txBody>
      </p:sp>
      <p:pic>
        <p:nvPicPr>
          <p:cNvPr id="11266" name="Picture 2" descr="Agile Testing Services | XBOSoft.com">
            <a:extLst>
              <a:ext uri="{FF2B5EF4-FFF2-40B4-BE49-F238E27FC236}">
                <a16:creationId xmlns:a16="http://schemas.microsoft.com/office/drawing/2014/main" id="{05157581-D690-45B9-9670-D2C45A9E41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5" b="4451"/>
          <a:stretch/>
        </p:blipFill>
        <p:spPr bwMode="auto">
          <a:xfrm>
            <a:off x="856647" y="88900"/>
            <a:ext cx="10497153" cy="6191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9884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8779EA-DCB0-4EAA-A7C3-7D73582E7A00}"/>
              </a:ext>
            </a:extLst>
          </p:cNvPr>
          <p:cNvSpPr/>
          <p:nvPr/>
        </p:nvSpPr>
        <p:spPr>
          <a:xfrm>
            <a:off x="838200" y="1447800"/>
            <a:ext cx="10706100" cy="6953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6CDCE2-13CD-445A-9B6B-60D53C0E3E00}"/>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F3FEFDE4-5DA6-465E-95CB-C325D13BB2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8F19C7-49AC-4251-9E6B-A63306897E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a:p>
        </p:txBody>
      </p:sp>
      <p:sp>
        <p:nvSpPr>
          <p:cNvPr id="7" name="Title 6">
            <a:extLst>
              <a:ext uri="{FF2B5EF4-FFF2-40B4-BE49-F238E27FC236}">
                <a16:creationId xmlns:a16="http://schemas.microsoft.com/office/drawing/2014/main" id="{48C96031-175C-40EC-9B30-BA3A1448DBA5}"/>
              </a:ext>
            </a:extLst>
          </p:cNvPr>
          <p:cNvSpPr>
            <a:spLocks noGrp="1"/>
          </p:cNvSpPr>
          <p:nvPr>
            <p:ph type="title" idx="2"/>
          </p:nvPr>
        </p:nvSpPr>
        <p:spPr/>
        <p:txBody>
          <a:bodyPr>
            <a:normAutofit fontScale="90000"/>
          </a:bodyPr>
          <a:lstStyle/>
          <a:p>
            <a:r>
              <a:rPr lang="en-US" dirty="0"/>
              <a:t>Testing Dimensions</a:t>
            </a:r>
          </a:p>
        </p:txBody>
      </p:sp>
      <p:pic>
        <p:nvPicPr>
          <p:cNvPr id="12290" name="Picture 2" descr="What is agile testing in Agile Development Methodology – Webomates">
            <a:extLst>
              <a:ext uri="{FF2B5EF4-FFF2-40B4-BE49-F238E27FC236}">
                <a16:creationId xmlns:a16="http://schemas.microsoft.com/office/drawing/2014/main" id="{CC87EA03-8B60-4E27-8369-FD04F43DC5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3" t="1991" r="1331"/>
          <a:stretch/>
        </p:blipFill>
        <p:spPr bwMode="auto">
          <a:xfrm>
            <a:off x="2927934" y="286600"/>
            <a:ext cx="6336131" cy="590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9015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2C0D-A7B8-4654-B9A7-502E7D8ED79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87B5015-EAE6-44E4-8298-90118CCC63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578A23-53A4-4C09-86DA-2C4053E8DD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123</a:t>
            </a:fld>
            <a:endParaRPr lang="en-US"/>
          </a:p>
        </p:txBody>
      </p:sp>
      <p:pic>
        <p:nvPicPr>
          <p:cNvPr id="7170" name="Picture 2" descr="Common Challenges QA Teams Face in Agile Testing and Tips to Overcome Them!  | by Nitesh Gupta | A3logics | Medium">
            <a:extLst>
              <a:ext uri="{FF2B5EF4-FFF2-40B4-BE49-F238E27FC236}">
                <a16:creationId xmlns:a16="http://schemas.microsoft.com/office/drawing/2014/main" id="{D2C931BA-5A52-424C-AC84-791561601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43" t="6601" r="2977" b="6234"/>
          <a:stretch/>
        </p:blipFill>
        <p:spPr bwMode="auto">
          <a:xfrm>
            <a:off x="855345" y="849419"/>
            <a:ext cx="1081278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6109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BFDC4-3573-4F24-9BFA-228CE9CB9403}"/>
              </a:ext>
            </a:extLst>
          </p:cNvPr>
          <p:cNvSpPr/>
          <p:nvPr/>
        </p:nvSpPr>
        <p:spPr>
          <a:xfrm>
            <a:off x="857250" y="1428750"/>
            <a:ext cx="10829925" cy="7958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4CE742D-63C5-453C-B078-D6B3F674566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4F25F840-A7DF-4F8E-9A5A-9C42B75CA7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2C3959-F994-47B3-8ED9-DA96C6A43D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sp>
        <p:nvSpPr>
          <p:cNvPr id="6" name="Title 5">
            <a:extLst>
              <a:ext uri="{FF2B5EF4-FFF2-40B4-BE49-F238E27FC236}">
                <a16:creationId xmlns:a16="http://schemas.microsoft.com/office/drawing/2014/main" id="{04293A69-D04F-4689-81A5-A6B1E23547BC}"/>
              </a:ext>
            </a:extLst>
          </p:cNvPr>
          <p:cNvSpPr>
            <a:spLocks noGrp="1"/>
          </p:cNvSpPr>
          <p:nvPr>
            <p:ph type="title" idx="2"/>
          </p:nvPr>
        </p:nvSpPr>
        <p:spPr/>
        <p:txBody>
          <a:bodyPr>
            <a:normAutofit fontScale="90000"/>
          </a:bodyPr>
          <a:lstStyle/>
          <a:p>
            <a:r>
              <a:rPr lang="en-US" b="1" dirty="0"/>
              <a:t>CI / CD</a:t>
            </a:r>
          </a:p>
        </p:txBody>
      </p:sp>
      <p:pic>
        <p:nvPicPr>
          <p:cNvPr id="3074" name="Picture 2" descr="Agile DevOps">
            <a:extLst>
              <a:ext uri="{FF2B5EF4-FFF2-40B4-BE49-F238E27FC236}">
                <a16:creationId xmlns:a16="http://schemas.microsoft.com/office/drawing/2014/main" id="{2A4EA223-AC01-4448-8988-64D71023C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792" y="19050"/>
            <a:ext cx="7394408" cy="630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5514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B5DF32-23EA-473C-867F-3267456168C5}"/>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E98DF4A-9069-4719-8E77-C74C712CC8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B2D761-72C5-4C40-B006-0CBA20BB04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sp>
        <p:nvSpPr>
          <p:cNvPr id="7" name="Title 6">
            <a:extLst>
              <a:ext uri="{FF2B5EF4-FFF2-40B4-BE49-F238E27FC236}">
                <a16:creationId xmlns:a16="http://schemas.microsoft.com/office/drawing/2014/main" id="{76208C26-6950-4740-919D-C7D78A13C71A}"/>
              </a:ext>
            </a:extLst>
          </p:cNvPr>
          <p:cNvSpPr>
            <a:spLocks noGrp="1"/>
          </p:cNvSpPr>
          <p:nvPr>
            <p:ph type="title" idx="2"/>
          </p:nvPr>
        </p:nvSpPr>
        <p:spPr/>
        <p:txBody>
          <a:bodyPr>
            <a:normAutofit fontScale="90000"/>
          </a:bodyPr>
          <a:lstStyle/>
          <a:p>
            <a:endParaRPr lang="en-US" dirty="0"/>
          </a:p>
        </p:txBody>
      </p:sp>
      <p:pic>
        <p:nvPicPr>
          <p:cNvPr id="4098" name="Picture 2" descr="CI CD Services – Integrate and Automate DevOps Solutions">
            <a:extLst>
              <a:ext uri="{FF2B5EF4-FFF2-40B4-BE49-F238E27FC236}">
                <a16:creationId xmlns:a16="http://schemas.microsoft.com/office/drawing/2014/main" id="{47934B6F-A9C8-4EC9-A8A3-497B5C47E2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11"/>
          <a:stretch/>
        </p:blipFill>
        <p:spPr bwMode="auto">
          <a:xfrm>
            <a:off x="1036320" y="250465"/>
            <a:ext cx="10180320" cy="603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2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62F2B3-C730-4DB4-BE63-31AA80DF3776}"/>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B4F93057-E649-4F2C-9472-B268804284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B89193-74EE-4D31-84E8-9CD9B8AA76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sp>
        <p:nvSpPr>
          <p:cNvPr id="9" name="Title 8">
            <a:extLst>
              <a:ext uri="{FF2B5EF4-FFF2-40B4-BE49-F238E27FC236}">
                <a16:creationId xmlns:a16="http://schemas.microsoft.com/office/drawing/2014/main" id="{761E3FDA-05E5-448E-88DC-94B7CD566709}"/>
              </a:ext>
            </a:extLst>
          </p:cNvPr>
          <p:cNvSpPr>
            <a:spLocks noGrp="1"/>
          </p:cNvSpPr>
          <p:nvPr>
            <p:ph type="title" idx="2"/>
          </p:nvPr>
        </p:nvSpPr>
        <p:spPr/>
        <p:txBody>
          <a:bodyPr>
            <a:normAutofit fontScale="90000"/>
          </a:bodyPr>
          <a:lstStyle/>
          <a:p>
            <a:r>
              <a:rPr lang="en-US" dirty="0"/>
              <a:t>CI Pipeline</a:t>
            </a:r>
          </a:p>
        </p:txBody>
      </p:sp>
      <p:grpSp>
        <p:nvGrpSpPr>
          <p:cNvPr id="6" name="Group 5">
            <a:extLst>
              <a:ext uri="{FF2B5EF4-FFF2-40B4-BE49-F238E27FC236}">
                <a16:creationId xmlns:a16="http://schemas.microsoft.com/office/drawing/2014/main" id="{99588741-EB97-4298-B821-8CEBBCE09198}"/>
              </a:ext>
            </a:extLst>
          </p:cNvPr>
          <p:cNvGrpSpPr/>
          <p:nvPr/>
        </p:nvGrpSpPr>
        <p:grpSpPr>
          <a:xfrm>
            <a:off x="1036320" y="286600"/>
            <a:ext cx="10317480" cy="5780825"/>
            <a:chOff x="1961147" y="1287379"/>
            <a:chExt cx="7620000" cy="4283242"/>
          </a:xfrm>
        </p:grpSpPr>
        <p:pic>
          <p:nvPicPr>
            <p:cNvPr id="5122" name="Picture 2" descr="CI CD Services – Integrate and Automate DevOps Solutions">
              <a:extLst>
                <a:ext uri="{FF2B5EF4-FFF2-40B4-BE49-F238E27FC236}">
                  <a16:creationId xmlns:a16="http://schemas.microsoft.com/office/drawing/2014/main" id="{BCF1E78A-D60D-41DE-BEE5-19C12D6302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16"/>
            <a:stretch/>
          </p:blipFill>
          <p:spPr bwMode="auto">
            <a:xfrm>
              <a:off x="1961147" y="1287379"/>
              <a:ext cx="7620000"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91AA8EB-E848-45A6-9BC0-398A65914F63}"/>
                </a:ext>
              </a:extLst>
            </p:cNvPr>
            <p:cNvSpPr/>
            <p:nvPr/>
          </p:nvSpPr>
          <p:spPr>
            <a:xfrm>
              <a:off x="8610600" y="5366084"/>
              <a:ext cx="882316" cy="2045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7826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EA7F25B-9624-404B-83FF-3E4F4DA63672}"/>
              </a:ext>
            </a:extLst>
          </p:cNvPr>
          <p:cNvSpPr>
            <a:spLocks noGrp="1"/>
          </p:cNvSpPr>
          <p:nvPr>
            <p:ph type="ctrTitle"/>
          </p:nvPr>
        </p:nvSpPr>
        <p:spPr/>
        <p:txBody>
          <a:bodyPr/>
          <a:lstStyle/>
          <a:p>
            <a:r>
              <a:rPr lang="en-US" dirty="0"/>
              <a:t>Kanban</a:t>
            </a:r>
          </a:p>
        </p:txBody>
      </p:sp>
      <p:sp>
        <p:nvSpPr>
          <p:cNvPr id="4" name="Slide Number Placeholder 3">
            <a:extLst>
              <a:ext uri="{FF2B5EF4-FFF2-40B4-BE49-F238E27FC236}">
                <a16:creationId xmlns:a16="http://schemas.microsoft.com/office/drawing/2014/main" id="{014F2795-C07A-4348-B46D-C14FFF6B9F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spTree>
    <p:extLst>
      <p:ext uri="{BB962C8B-B14F-4D97-AF65-F5344CB8AC3E}">
        <p14:creationId xmlns:p14="http://schemas.microsoft.com/office/powerpoint/2010/main" val="36674094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D3CBC-F735-4A93-9FD8-7EFCBEEA3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sp>
        <p:nvSpPr>
          <p:cNvPr id="5" name="Title 4">
            <a:extLst>
              <a:ext uri="{FF2B5EF4-FFF2-40B4-BE49-F238E27FC236}">
                <a16:creationId xmlns:a16="http://schemas.microsoft.com/office/drawing/2014/main" id="{00A8E125-9E80-4CA5-9E4C-382624716EF0}"/>
              </a:ext>
            </a:extLst>
          </p:cNvPr>
          <p:cNvSpPr>
            <a:spLocks noGrp="1"/>
          </p:cNvSpPr>
          <p:nvPr>
            <p:ph type="title" idx="2"/>
          </p:nvPr>
        </p:nvSpPr>
        <p:spPr/>
        <p:txBody>
          <a:bodyPr>
            <a:normAutofit fontScale="90000"/>
          </a:bodyPr>
          <a:lstStyle/>
          <a:p>
            <a:r>
              <a:rPr lang="en-US" dirty="0"/>
              <a:t>Kanban</a:t>
            </a:r>
          </a:p>
        </p:txBody>
      </p:sp>
      <p:pic>
        <p:nvPicPr>
          <p:cNvPr id="9220" name="Picture 4" descr="What Is Kanban? Explained in 10 Minutes | Kanbanize">
            <a:extLst>
              <a:ext uri="{FF2B5EF4-FFF2-40B4-BE49-F238E27FC236}">
                <a16:creationId xmlns:a16="http://schemas.microsoft.com/office/drawing/2014/main" id="{E4D60D64-955C-405B-9C70-2270059CC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780" y="543775"/>
            <a:ext cx="8656320" cy="533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347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E6540-612D-478C-9CE8-6556EBFA6532}"/>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A53D3CBC-F735-4A93-9FD8-7EFCBEEA3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129</a:t>
            </a:fld>
            <a:endParaRPr lang="en-US"/>
          </a:p>
        </p:txBody>
      </p:sp>
      <p:sp>
        <p:nvSpPr>
          <p:cNvPr id="5" name="Title 4">
            <a:extLst>
              <a:ext uri="{FF2B5EF4-FFF2-40B4-BE49-F238E27FC236}">
                <a16:creationId xmlns:a16="http://schemas.microsoft.com/office/drawing/2014/main" id="{00A8E125-9E80-4CA5-9E4C-382624716EF0}"/>
              </a:ext>
            </a:extLst>
          </p:cNvPr>
          <p:cNvSpPr>
            <a:spLocks noGrp="1"/>
          </p:cNvSpPr>
          <p:nvPr>
            <p:ph type="title" idx="2"/>
          </p:nvPr>
        </p:nvSpPr>
        <p:spPr/>
        <p:txBody>
          <a:bodyPr>
            <a:normAutofit fontScale="90000"/>
          </a:bodyPr>
          <a:lstStyle/>
          <a:p>
            <a:r>
              <a:rPr lang="en-US" dirty="0"/>
              <a:t>Kanban Azure DevOps</a:t>
            </a:r>
          </a:p>
        </p:txBody>
      </p:sp>
      <p:pic>
        <p:nvPicPr>
          <p:cNvPr id="9218" name="Picture 2" descr="What is Azure Boards? Tools to manage software development projects. - Azure  Boards | Microsoft Docs">
            <a:extLst>
              <a:ext uri="{FF2B5EF4-FFF2-40B4-BE49-F238E27FC236}">
                <a16:creationId xmlns:a16="http://schemas.microsoft.com/office/drawing/2014/main" id="{6A47D8F4-D627-4097-B4D7-231B7E891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74" y="287444"/>
            <a:ext cx="11590826"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0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g1317489e665_0_21"/>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dirty="0"/>
              <a:t>White Box Techniques</a:t>
            </a:r>
            <a:endParaRPr dirty="0"/>
          </a:p>
        </p:txBody>
      </p:sp>
      <p:sp>
        <p:nvSpPr>
          <p:cNvPr id="743" name="Google Shape;743;g1317489e665_0_21"/>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744" name="Google Shape;744;g1317489e665_0_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04168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E6540-612D-478C-9CE8-6556EBFA6532}"/>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A53D3CBC-F735-4A93-9FD8-7EFCBEEA3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130</a:t>
            </a:fld>
            <a:endParaRPr lang="en-US"/>
          </a:p>
        </p:txBody>
      </p:sp>
      <p:sp>
        <p:nvSpPr>
          <p:cNvPr id="5" name="Title 4">
            <a:extLst>
              <a:ext uri="{FF2B5EF4-FFF2-40B4-BE49-F238E27FC236}">
                <a16:creationId xmlns:a16="http://schemas.microsoft.com/office/drawing/2014/main" id="{00A8E125-9E80-4CA5-9E4C-382624716EF0}"/>
              </a:ext>
            </a:extLst>
          </p:cNvPr>
          <p:cNvSpPr>
            <a:spLocks noGrp="1"/>
          </p:cNvSpPr>
          <p:nvPr>
            <p:ph type="title" idx="2"/>
          </p:nvPr>
        </p:nvSpPr>
        <p:spPr/>
        <p:txBody>
          <a:bodyPr>
            <a:normAutofit fontScale="90000"/>
          </a:bodyPr>
          <a:lstStyle/>
          <a:p>
            <a:r>
              <a:rPr lang="en-US" dirty="0"/>
              <a:t>Kanban Principles</a:t>
            </a:r>
          </a:p>
        </p:txBody>
      </p:sp>
      <p:pic>
        <p:nvPicPr>
          <p:cNvPr id="41986" name="Picture 2" descr="Kanban Principles">
            <a:extLst>
              <a:ext uri="{FF2B5EF4-FFF2-40B4-BE49-F238E27FC236}">
                <a16:creationId xmlns:a16="http://schemas.microsoft.com/office/drawing/2014/main" id="{57B58365-856F-4915-B58E-45F3730067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8" t="437" r="2469" b="68981"/>
          <a:stretch/>
        </p:blipFill>
        <p:spPr bwMode="auto">
          <a:xfrm>
            <a:off x="614362" y="0"/>
            <a:ext cx="11542192" cy="607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941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D3CBC-F735-4A93-9FD8-7EFCBEEA3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sp>
        <p:nvSpPr>
          <p:cNvPr id="5" name="Title 4">
            <a:extLst>
              <a:ext uri="{FF2B5EF4-FFF2-40B4-BE49-F238E27FC236}">
                <a16:creationId xmlns:a16="http://schemas.microsoft.com/office/drawing/2014/main" id="{00A8E125-9E80-4CA5-9E4C-382624716EF0}"/>
              </a:ext>
            </a:extLst>
          </p:cNvPr>
          <p:cNvSpPr>
            <a:spLocks noGrp="1"/>
          </p:cNvSpPr>
          <p:nvPr>
            <p:ph type="title" idx="2"/>
          </p:nvPr>
        </p:nvSpPr>
        <p:spPr/>
        <p:txBody>
          <a:bodyPr>
            <a:normAutofit fontScale="90000"/>
          </a:bodyPr>
          <a:lstStyle/>
          <a:p>
            <a:r>
              <a:rPr lang="en-US" dirty="0"/>
              <a:t>Kanban Principles</a:t>
            </a:r>
          </a:p>
        </p:txBody>
      </p:sp>
      <p:pic>
        <p:nvPicPr>
          <p:cNvPr id="41986" name="Picture 2" descr="Kanban Principles">
            <a:extLst>
              <a:ext uri="{FF2B5EF4-FFF2-40B4-BE49-F238E27FC236}">
                <a16:creationId xmlns:a16="http://schemas.microsoft.com/office/drawing/2014/main" id="{57B58365-856F-4915-B58E-45F3730067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972" b="45513"/>
          <a:stretch/>
        </p:blipFill>
        <p:spPr bwMode="auto">
          <a:xfrm>
            <a:off x="586916" y="1409700"/>
            <a:ext cx="11605084"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422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D3CBC-F735-4A93-9FD8-7EFCBEEA340A}"/>
              </a:ext>
            </a:extLst>
          </p:cNvPr>
          <p:cNvSpPr>
            <a:spLocks noGrp="1"/>
          </p:cNvSpPr>
          <p:nvPr>
            <p:ph type="sldNum" idx="12"/>
          </p:nvPr>
        </p:nvSpPr>
        <p:spPr>
          <a:xfrm>
            <a:off x="8610600" y="6388834"/>
            <a:ext cx="2743200" cy="365125"/>
          </a:xfrm>
        </p:spPr>
        <p:txBody>
          <a:bodyPr/>
          <a:lstStyle/>
          <a:p>
            <a:pPr marL="0" lvl="0" indent="0" algn="r" rtl="0">
              <a:spcBef>
                <a:spcPts val="0"/>
              </a:spcBef>
              <a:spcAft>
                <a:spcPts val="0"/>
              </a:spcAft>
              <a:buNone/>
            </a:pPr>
            <a:fld id="{00000000-1234-1234-1234-123412341234}" type="slidenum">
              <a:rPr lang="en-US" smtClean="0"/>
              <a:t>132</a:t>
            </a:fld>
            <a:endParaRPr lang="en-US"/>
          </a:p>
        </p:txBody>
      </p:sp>
      <p:sp>
        <p:nvSpPr>
          <p:cNvPr id="5" name="Title 4">
            <a:extLst>
              <a:ext uri="{FF2B5EF4-FFF2-40B4-BE49-F238E27FC236}">
                <a16:creationId xmlns:a16="http://schemas.microsoft.com/office/drawing/2014/main" id="{00A8E125-9E80-4CA5-9E4C-382624716EF0}"/>
              </a:ext>
            </a:extLst>
          </p:cNvPr>
          <p:cNvSpPr>
            <a:spLocks noGrp="1"/>
          </p:cNvSpPr>
          <p:nvPr>
            <p:ph type="title" idx="2"/>
          </p:nvPr>
        </p:nvSpPr>
        <p:spPr/>
        <p:txBody>
          <a:bodyPr>
            <a:normAutofit fontScale="90000"/>
          </a:bodyPr>
          <a:lstStyle/>
          <a:p>
            <a:r>
              <a:rPr lang="en-US" dirty="0"/>
              <a:t>Kanban Principles</a:t>
            </a:r>
          </a:p>
        </p:txBody>
      </p:sp>
      <p:pic>
        <p:nvPicPr>
          <p:cNvPr id="41986" name="Picture 2" descr="Kanban Principles">
            <a:extLst>
              <a:ext uri="{FF2B5EF4-FFF2-40B4-BE49-F238E27FC236}">
                <a16:creationId xmlns:a16="http://schemas.microsoft.com/office/drawing/2014/main" id="{57B58365-856F-4915-B58E-45F3730067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583" b="22500"/>
          <a:stretch/>
        </p:blipFill>
        <p:spPr bwMode="auto">
          <a:xfrm>
            <a:off x="641627" y="1276350"/>
            <a:ext cx="11550373"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6884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D3CBC-F735-4A93-9FD8-7EFCBEEA3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133</a:t>
            </a:fld>
            <a:endParaRPr lang="en-US"/>
          </a:p>
        </p:txBody>
      </p:sp>
      <p:sp>
        <p:nvSpPr>
          <p:cNvPr id="5" name="Title 4">
            <a:extLst>
              <a:ext uri="{FF2B5EF4-FFF2-40B4-BE49-F238E27FC236}">
                <a16:creationId xmlns:a16="http://schemas.microsoft.com/office/drawing/2014/main" id="{00A8E125-9E80-4CA5-9E4C-382624716EF0}"/>
              </a:ext>
            </a:extLst>
          </p:cNvPr>
          <p:cNvSpPr>
            <a:spLocks noGrp="1"/>
          </p:cNvSpPr>
          <p:nvPr>
            <p:ph type="title" idx="2"/>
          </p:nvPr>
        </p:nvSpPr>
        <p:spPr/>
        <p:txBody>
          <a:bodyPr>
            <a:normAutofit fontScale="90000"/>
          </a:bodyPr>
          <a:lstStyle/>
          <a:p>
            <a:r>
              <a:rPr lang="en-US" dirty="0"/>
              <a:t>Kanban Principles</a:t>
            </a:r>
          </a:p>
        </p:txBody>
      </p:sp>
      <p:pic>
        <p:nvPicPr>
          <p:cNvPr id="41986" name="Picture 2" descr="Kanban Principles">
            <a:extLst>
              <a:ext uri="{FF2B5EF4-FFF2-40B4-BE49-F238E27FC236}">
                <a16:creationId xmlns:a16="http://schemas.microsoft.com/office/drawing/2014/main" id="{57B58365-856F-4915-B58E-45F3730067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944" r="46354"/>
          <a:stretch/>
        </p:blipFill>
        <p:spPr bwMode="auto">
          <a:xfrm>
            <a:off x="2106930" y="136525"/>
            <a:ext cx="8515060" cy="595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4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4193-8174-4969-AD70-D7EBC0387300}"/>
              </a:ext>
            </a:extLst>
          </p:cNvPr>
          <p:cNvSpPr>
            <a:spLocks noGrp="1"/>
          </p:cNvSpPr>
          <p:nvPr>
            <p:ph type="title"/>
          </p:nvPr>
        </p:nvSpPr>
        <p:spPr/>
        <p:txBody>
          <a:bodyPr/>
          <a:lstStyle/>
          <a:p>
            <a:r>
              <a:rPr lang="en-US" dirty="0"/>
              <a:t>White Box Types</a:t>
            </a:r>
          </a:p>
        </p:txBody>
      </p:sp>
      <p:sp>
        <p:nvSpPr>
          <p:cNvPr id="4" name="Slide Number Placeholder 3">
            <a:extLst>
              <a:ext uri="{FF2B5EF4-FFF2-40B4-BE49-F238E27FC236}">
                <a16:creationId xmlns:a16="http://schemas.microsoft.com/office/drawing/2014/main" id="{8D3F1794-EA3C-41B1-BBAC-5B0A8F337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5" name="Title 4">
            <a:extLst>
              <a:ext uri="{FF2B5EF4-FFF2-40B4-BE49-F238E27FC236}">
                <a16:creationId xmlns:a16="http://schemas.microsoft.com/office/drawing/2014/main" id="{223C1016-E06E-46EE-9A79-4EAE5D3F2479}"/>
              </a:ext>
            </a:extLst>
          </p:cNvPr>
          <p:cNvSpPr>
            <a:spLocks noGrp="1"/>
          </p:cNvSpPr>
          <p:nvPr>
            <p:ph type="title" idx="2"/>
          </p:nvPr>
        </p:nvSpPr>
        <p:spPr/>
        <p:txBody>
          <a:bodyPr>
            <a:normAutofit fontScale="90000"/>
          </a:bodyPr>
          <a:lstStyle/>
          <a:p>
            <a:r>
              <a:rPr lang="en-US" dirty="0"/>
              <a:t>White Box Testing</a:t>
            </a:r>
          </a:p>
        </p:txBody>
      </p:sp>
      <p:graphicFrame>
        <p:nvGraphicFramePr>
          <p:cNvPr id="7" name="Diagram 6">
            <a:extLst>
              <a:ext uri="{FF2B5EF4-FFF2-40B4-BE49-F238E27FC236}">
                <a16:creationId xmlns:a16="http://schemas.microsoft.com/office/drawing/2014/main" id="{1B35948D-AA1E-4982-9F49-BD9C69DFD3A5}"/>
              </a:ext>
            </a:extLst>
          </p:cNvPr>
          <p:cNvGraphicFramePr/>
          <p:nvPr>
            <p:extLst>
              <p:ext uri="{D42A27DB-BD31-4B8C-83A1-F6EECF244321}">
                <p14:modId xmlns:p14="http://schemas.microsoft.com/office/powerpoint/2010/main" val="2638046379"/>
              </p:ext>
            </p:extLst>
          </p:nvPr>
        </p:nvGraphicFramePr>
        <p:xfrm>
          <a:off x="1237916" y="2140396"/>
          <a:ext cx="5795044" cy="386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752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4193-8174-4969-AD70-D7EBC0387300}"/>
              </a:ext>
            </a:extLst>
          </p:cNvPr>
          <p:cNvSpPr>
            <a:spLocks noGrp="1"/>
          </p:cNvSpPr>
          <p:nvPr>
            <p:ph type="title"/>
          </p:nvPr>
        </p:nvSpPr>
        <p:spPr/>
        <p:txBody>
          <a:bodyPr/>
          <a:lstStyle/>
          <a:p>
            <a:r>
              <a:rPr lang="en-US" dirty="0"/>
              <a:t>White Box Types</a:t>
            </a:r>
          </a:p>
        </p:txBody>
      </p:sp>
      <p:sp>
        <p:nvSpPr>
          <p:cNvPr id="4" name="Slide Number Placeholder 3">
            <a:extLst>
              <a:ext uri="{FF2B5EF4-FFF2-40B4-BE49-F238E27FC236}">
                <a16:creationId xmlns:a16="http://schemas.microsoft.com/office/drawing/2014/main" id="{8D3F1794-EA3C-41B1-BBAC-5B0A8F337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5" name="Title 4">
            <a:extLst>
              <a:ext uri="{FF2B5EF4-FFF2-40B4-BE49-F238E27FC236}">
                <a16:creationId xmlns:a16="http://schemas.microsoft.com/office/drawing/2014/main" id="{223C1016-E06E-46EE-9A79-4EAE5D3F2479}"/>
              </a:ext>
            </a:extLst>
          </p:cNvPr>
          <p:cNvSpPr>
            <a:spLocks noGrp="1"/>
          </p:cNvSpPr>
          <p:nvPr>
            <p:ph type="title" idx="2"/>
          </p:nvPr>
        </p:nvSpPr>
        <p:spPr/>
        <p:txBody>
          <a:bodyPr>
            <a:normAutofit fontScale="90000"/>
          </a:bodyPr>
          <a:lstStyle/>
          <a:p>
            <a:r>
              <a:rPr lang="en-US" dirty="0"/>
              <a:t>White Box Testing</a:t>
            </a:r>
          </a:p>
        </p:txBody>
      </p:sp>
      <p:sp>
        <p:nvSpPr>
          <p:cNvPr id="3" name="Rectangle 2">
            <a:extLst>
              <a:ext uri="{FF2B5EF4-FFF2-40B4-BE49-F238E27FC236}">
                <a16:creationId xmlns:a16="http://schemas.microsoft.com/office/drawing/2014/main" id="{D0BB5B93-75B1-4CC3-AAA6-A0B8765842D7}"/>
              </a:ext>
            </a:extLst>
          </p:cNvPr>
          <p:cNvSpPr/>
          <p:nvPr/>
        </p:nvSpPr>
        <p:spPr>
          <a:xfrm>
            <a:off x="1097281" y="1856510"/>
            <a:ext cx="2532610" cy="400110"/>
          </a:xfrm>
          <a:prstGeom prst="rect">
            <a:avLst/>
          </a:prstGeom>
        </p:spPr>
        <p:txBody>
          <a:bodyPr wrap="square">
            <a:spAutoFit/>
          </a:bodyPr>
          <a:lstStyle/>
          <a:p>
            <a:pPr lvl="0"/>
            <a:r>
              <a:rPr lang="en-US" sz="2000" dirty="0">
                <a:solidFill>
                  <a:schemeClr val="bg2"/>
                </a:solidFill>
                <a:latin typeface="+mj-lt"/>
              </a:rPr>
              <a:t>Statement Coverage</a:t>
            </a:r>
          </a:p>
        </p:txBody>
      </p:sp>
      <p:sp>
        <p:nvSpPr>
          <p:cNvPr id="7" name="Rectangle 6">
            <a:extLst>
              <a:ext uri="{FF2B5EF4-FFF2-40B4-BE49-F238E27FC236}">
                <a16:creationId xmlns:a16="http://schemas.microsoft.com/office/drawing/2014/main" id="{82AF3B2C-6167-4B6D-85C4-4B294DC7156B}"/>
              </a:ext>
            </a:extLst>
          </p:cNvPr>
          <p:cNvSpPr/>
          <p:nvPr/>
        </p:nvSpPr>
        <p:spPr>
          <a:xfrm>
            <a:off x="1237673" y="2375770"/>
            <a:ext cx="7906327" cy="523220"/>
          </a:xfrm>
          <a:prstGeom prst="rect">
            <a:avLst/>
          </a:prstGeom>
        </p:spPr>
        <p:txBody>
          <a:bodyPr wrap="square">
            <a:spAutoFit/>
          </a:bodyPr>
          <a:lstStyle/>
          <a:p>
            <a:r>
              <a:rPr lang="en-US" b="1" dirty="0">
                <a:solidFill>
                  <a:srgbClr val="222222"/>
                </a:solidFill>
                <a:latin typeface="Source Sans Pro" panose="020B0503030403020204" pitchFamily="34" charset="0"/>
              </a:rPr>
              <a:t>Statement Coverage</a:t>
            </a:r>
            <a:r>
              <a:rPr lang="en-US" dirty="0">
                <a:solidFill>
                  <a:srgbClr val="222222"/>
                </a:solidFill>
                <a:latin typeface="Source Sans Pro" panose="020B0503030403020204" pitchFamily="34" charset="0"/>
              </a:rPr>
              <a:t> is a white box testing technique in which all the executable statements in the source code are executed at least once.</a:t>
            </a:r>
            <a:endParaRPr lang="en-US" dirty="0"/>
          </a:p>
        </p:txBody>
      </p:sp>
      <p:sp>
        <p:nvSpPr>
          <p:cNvPr id="8" name="Rectangle 7">
            <a:extLst>
              <a:ext uri="{FF2B5EF4-FFF2-40B4-BE49-F238E27FC236}">
                <a16:creationId xmlns:a16="http://schemas.microsoft.com/office/drawing/2014/main" id="{AA4E2363-48A8-4D26-BEA1-A24BAF638B54}"/>
              </a:ext>
            </a:extLst>
          </p:cNvPr>
          <p:cNvSpPr/>
          <p:nvPr/>
        </p:nvSpPr>
        <p:spPr>
          <a:xfrm>
            <a:off x="1237673" y="2895030"/>
            <a:ext cx="7906327" cy="307777"/>
          </a:xfrm>
          <a:prstGeom prst="rect">
            <a:avLst/>
          </a:prstGeom>
        </p:spPr>
        <p:txBody>
          <a:bodyPr wrap="square">
            <a:spAutoFit/>
          </a:bodyPr>
          <a:lstStyle/>
          <a:p>
            <a:r>
              <a:rPr lang="en-US" dirty="0">
                <a:solidFill>
                  <a:srgbClr val="222222"/>
                </a:solidFill>
                <a:latin typeface="Source Sans Pro" panose="020B0503030403020204" pitchFamily="34" charset="0"/>
              </a:rPr>
              <a:t>It is used for calculation of the number of statements in source code which have been executed.</a:t>
            </a:r>
            <a:endParaRPr lang="en-US" dirty="0"/>
          </a:p>
        </p:txBody>
      </p:sp>
      <p:sp>
        <p:nvSpPr>
          <p:cNvPr id="9" name="Rectangle 8">
            <a:extLst>
              <a:ext uri="{FF2B5EF4-FFF2-40B4-BE49-F238E27FC236}">
                <a16:creationId xmlns:a16="http://schemas.microsoft.com/office/drawing/2014/main" id="{1831AC3A-2A50-4CAF-980C-6DC10BA60901}"/>
              </a:ext>
            </a:extLst>
          </p:cNvPr>
          <p:cNvSpPr/>
          <p:nvPr/>
        </p:nvSpPr>
        <p:spPr>
          <a:xfrm>
            <a:off x="1237673" y="3399374"/>
            <a:ext cx="7906327" cy="523220"/>
          </a:xfrm>
          <a:prstGeom prst="rect">
            <a:avLst/>
          </a:prstGeom>
        </p:spPr>
        <p:txBody>
          <a:bodyPr wrap="square">
            <a:spAutoFit/>
          </a:bodyPr>
          <a:lstStyle/>
          <a:p>
            <a:r>
              <a:rPr lang="en-US" dirty="0">
                <a:solidFill>
                  <a:srgbClr val="222222"/>
                </a:solidFill>
                <a:latin typeface="Source Sans Pro" panose="020B0503030403020204" pitchFamily="34" charset="0"/>
              </a:rPr>
              <a:t>The main purpose of Statement Coverage is to cover all the possible paths, lines and statements in source code.</a:t>
            </a:r>
            <a:endParaRPr lang="en-US" dirty="0"/>
          </a:p>
        </p:txBody>
      </p:sp>
      <p:pic>
        <p:nvPicPr>
          <p:cNvPr id="1026" name="Picture 2" descr="https://www.guru99.com/images/jsp/030116_0814_LearnStatem1.png">
            <a:extLst>
              <a:ext uri="{FF2B5EF4-FFF2-40B4-BE49-F238E27FC236}">
                <a16:creationId xmlns:a16="http://schemas.microsoft.com/office/drawing/2014/main" id="{B1EB7AA1-5D36-4A43-8ECA-6C2983E70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564" y="4470400"/>
            <a:ext cx="6858000" cy="10325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6812A98-C4D9-4BCB-B656-797369E7BDDC}"/>
              </a:ext>
            </a:extLst>
          </p:cNvPr>
          <p:cNvSpPr/>
          <p:nvPr/>
        </p:nvSpPr>
        <p:spPr>
          <a:xfrm flipH="1">
            <a:off x="1237673" y="3941038"/>
            <a:ext cx="7372927" cy="307777"/>
          </a:xfrm>
          <a:prstGeom prst="rect">
            <a:avLst/>
          </a:prstGeom>
        </p:spPr>
        <p:txBody>
          <a:bodyPr wrap="square">
            <a:spAutoFit/>
          </a:bodyPr>
          <a:lstStyle/>
          <a:p>
            <a:r>
              <a:rPr lang="en-US" dirty="0">
                <a:solidFill>
                  <a:srgbClr val="222222"/>
                </a:solidFill>
                <a:latin typeface="Source Sans Pro" panose="020B0503030403020204" pitchFamily="34" charset="0"/>
              </a:rPr>
              <a:t>Statement coverage is used to derive scenario based upon the structure of the code under test.</a:t>
            </a:r>
            <a:endParaRPr lang="en-US" dirty="0"/>
          </a:p>
        </p:txBody>
      </p:sp>
    </p:spTree>
    <p:extLst>
      <p:ext uri="{BB962C8B-B14F-4D97-AF65-F5344CB8AC3E}">
        <p14:creationId xmlns:p14="http://schemas.microsoft.com/office/powerpoint/2010/main" val="3098646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4193-8174-4969-AD70-D7EBC0387300}"/>
              </a:ext>
            </a:extLst>
          </p:cNvPr>
          <p:cNvSpPr>
            <a:spLocks noGrp="1"/>
          </p:cNvSpPr>
          <p:nvPr>
            <p:ph type="title"/>
          </p:nvPr>
        </p:nvSpPr>
        <p:spPr/>
        <p:txBody>
          <a:bodyPr/>
          <a:lstStyle/>
          <a:p>
            <a:r>
              <a:rPr lang="en-US" dirty="0"/>
              <a:t>White Box Types</a:t>
            </a:r>
          </a:p>
        </p:txBody>
      </p:sp>
      <p:sp>
        <p:nvSpPr>
          <p:cNvPr id="4" name="Slide Number Placeholder 3">
            <a:extLst>
              <a:ext uri="{FF2B5EF4-FFF2-40B4-BE49-F238E27FC236}">
                <a16:creationId xmlns:a16="http://schemas.microsoft.com/office/drawing/2014/main" id="{8D3F1794-EA3C-41B1-BBAC-5B0A8F337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5" name="Title 4">
            <a:extLst>
              <a:ext uri="{FF2B5EF4-FFF2-40B4-BE49-F238E27FC236}">
                <a16:creationId xmlns:a16="http://schemas.microsoft.com/office/drawing/2014/main" id="{223C1016-E06E-46EE-9A79-4EAE5D3F2479}"/>
              </a:ext>
            </a:extLst>
          </p:cNvPr>
          <p:cNvSpPr>
            <a:spLocks noGrp="1"/>
          </p:cNvSpPr>
          <p:nvPr>
            <p:ph type="title" idx="2"/>
          </p:nvPr>
        </p:nvSpPr>
        <p:spPr/>
        <p:txBody>
          <a:bodyPr>
            <a:normAutofit fontScale="90000"/>
          </a:bodyPr>
          <a:lstStyle/>
          <a:p>
            <a:r>
              <a:rPr lang="en-US" dirty="0"/>
              <a:t>White Box Testing</a:t>
            </a:r>
          </a:p>
        </p:txBody>
      </p:sp>
      <p:sp>
        <p:nvSpPr>
          <p:cNvPr id="8" name="Rectangle 4">
            <a:extLst>
              <a:ext uri="{FF2B5EF4-FFF2-40B4-BE49-F238E27FC236}">
                <a16:creationId xmlns:a16="http://schemas.microsoft.com/office/drawing/2014/main" id="{608453A6-3857-4786-92F9-33A03837DBC0}"/>
              </a:ext>
            </a:extLst>
          </p:cNvPr>
          <p:cNvSpPr>
            <a:spLocks noChangeArrowheads="1"/>
          </p:cNvSpPr>
          <p:nvPr/>
        </p:nvSpPr>
        <p:spPr bwMode="auto">
          <a:xfrm rot="10800000" flipV="1">
            <a:off x="1293090" y="2296243"/>
            <a:ext cx="6069239"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Print (int a, int b){</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int result = a + b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If (result &gt; 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Print (“Positive” , result)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Print (“Negative", result)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10" name="Rectangle 9">
            <a:extLst>
              <a:ext uri="{FF2B5EF4-FFF2-40B4-BE49-F238E27FC236}">
                <a16:creationId xmlns:a16="http://schemas.microsoft.com/office/drawing/2014/main" id="{22C7C20F-2F75-4CB9-A3C8-FFE2C4EB2591}"/>
              </a:ext>
            </a:extLst>
          </p:cNvPr>
          <p:cNvSpPr/>
          <p:nvPr/>
        </p:nvSpPr>
        <p:spPr>
          <a:xfrm flipH="1">
            <a:off x="1293088" y="1900762"/>
            <a:ext cx="7317510" cy="400110"/>
          </a:xfrm>
          <a:prstGeom prst="rect">
            <a:avLst/>
          </a:prstGeom>
        </p:spPr>
        <p:txBody>
          <a:bodyPr wrap="square">
            <a:spAutoFit/>
          </a:bodyPr>
          <a:lstStyle/>
          <a:p>
            <a:r>
              <a:rPr lang="en-US" sz="2000" dirty="0">
                <a:solidFill>
                  <a:schemeClr val="bg2"/>
                </a:solidFill>
                <a:latin typeface="+mj-lt"/>
              </a:rPr>
              <a:t>Find</a:t>
            </a:r>
            <a:r>
              <a:rPr lang="en-US" dirty="0"/>
              <a:t> </a:t>
            </a:r>
            <a:r>
              <a:rPr lang="en-US" sz="2000" dirty="0">
                <a:solidFill>
                  <a:schemeClr val="bg2"/>
                </a:solidFill>
                <a:latin typeface="+mj-lt"/>
              </a:rPr>
              <a:t>Statement Coverage</a:t>
            </a:r>
          </a:p>
        </p:txBody>
      </p:sp>
    </p:spTree>
    <p:extLst>
      <p:ext uri="{BB962C8B-B14F-4D97-AF65-F5344CB8AC3E}">
        <p14:creationId xmlns:p14="http://schemas.microsoft.com/office/powerpoint/2010/main" val="360354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4193-8174-4969-AD70-D7EBC0387300}"/>
              </a:ext>
            </a:extLst>
          </p:cNvPr>
          <p:cNvSpPr>
            <a:spLocks noGrp="1"/>
          </p:cNvSpPr>
          <p:nvPr>
            <p:ph type="title"/>
          </p:nvPr>
        </p:nvSpPr>
        <p:spPr/>
        <p:txBody>
          <a:bodyPr/>
          <a:lstStyle/>
          <a:p>
            <a:r>
              <a:rPr lang="en-US" dirty="0"/>
              <a:t>White Box Types</a:t>
            </a:r>
          </a:p>
        </p:txBody>
      </p:sp>
      <p:sp>
        <p:nvSpPr>
          <p:cNvPr id="4" name="Slide Number Placeholder 3">
            <a:extLst>
              <a:ext uri="{FF2B5EF4-FFF2-40B4-BE49-F238E27FC236}">
                <a16:creationId xmlns:a16="http://schemas.microsoft.com/office/drawing/2014/main" id="{8D3F1794-EA3C-41B1-BBAC-5B0A8F337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 name="Title 4">
            <a:extLst>
              <a:ext uri="{FF2B5EF4-FFF2-40B4-BE49-F238E27FC236}">
                <a16:creationId xmlns:a16="http://schemas.microsoft.com/office/drawing/2014/main" id="{223C1016-E06E-46EE-9A79-4EAE5D3F2479}"/>
              </a:ext>
            </a:extLst>
          </p:cNvPr>
          <p:cNvSpPr>
            <a:spLocks noGrp="1"/>
          </p:cNvSpPr>
          <p:nvPr>
            <p:ph type="title" idx="2"/>
          </p:nvPr>
        </p:nvSpPr>
        <p:spPr/>
        <p:txBody>
          <a:bodyPr>
            <a:normAutofit fontScale="90000"/>
          </a:bodyPr>
          <a:lstStyle/>
          <a:p>
            <a:r>
              <a:rPr lang="en-US" dirty="0"/>
              <a:t>White Box Testing</a:t>
            </a:r>
          </a:p>
        </p:txBody>
      </p:sp>
      <p:sp>
        <p:nvSpPr>
          <p:cNvPr id="6" name="Rectangle 5">
            <a:extLst>
              <a:ext uri="{FF2B5EF4-FFF2-40B4-BE49-F238E27FC236}">
                <a16:creationId xmlns:a16="http://schemas.microsoft.com/office/drawing/2014/main" id="{72BA733D-3857-4EBB-B6B7-256BDCC4F376}"/>
              </a:ext>
            </a:extLst>
          </p:cNvPr>
          <p:cNvSpPr/>
          <p:nvPr/>
        </p:nvSpPr>
        <p:spPr>
          <a:xfrm flipH="1">
            <a:off x="1097280" y="1923068"/>
            <a:ext cx="7513320" cy="584775"/>
          </a:xfrm>
          <a:prstGeom prst="rect">
            <a:avLst/>
          </a:prstGeom>
        </p:spPr>
        <p:txBody>
          <a:bodyPr wrap="square">
            <a:spAutoFit/>
          </a:bodyPr>
          <a:lstStyle/>
          <a:p>
            <a:r>
              <a:rPr lang="en-US" sz="1800" dirty="0">
                <a:solidFill>
                  <a:srgbClr val="222222"/>
                </a:solidFill>
                <a:latin typeface="+mn-lt"/>
              </a:rPr>
              <a:t>Scenario #1</a:t>
            </a:r>
          </a:p>
          <a:p>
            <a:r>
              <a:rPr lang="en-US" dirty="0">
                <a:solidFill>
                  <a:srgbClr val="222222"/>
                </a:solidFill>
                <a:latin typeface="+mn-lt"/>
              </a:rPr>
              <a:t>If A= 3 , B = 9</a:t>
            </a:r>
            <a:endParaRPr lang="en-US" dirty="0">
              <a:latin typeface="+mn-lt"/>
            </a:endParaRPr>
          </a:p>
        </p:txBody>
      </p:sp>
      <p:sp>
        <p:nvSpPr>
          <p:cNvPr id="7" name="Rectangle 6">
            <a:extLst>
              <a:ext uri="{FF2B5EF4-FFF2-40B4-BE49-F238E27FC236}">
                <a16:creationId xmlns:a16="http://schemas.microsoft.com/office/drawing/2014/main" id="{FEECEC17-F463-43E4-8575-280878D4DE4A}"/>
              </a:ext>
            </a:extLst>
          </p:cNvPr>
          <p:cNvSpPr/>
          <p:nvPr/>
        </p:nvSpPr>
        <p:spPr>
          <a:xfrm flipH="1">
            <a:off x="1178350" y="2592371"/>
            <a:ext cx="7432249" cy="1815882"/>
          </a:xfrm>
          <a:prstGeom prst="rect">
            <a:avLst/>
          </a:prstGeom>
        </p:spPr>
        <p:txBody>
          <a:bodyPr wrap="square">
            <a:spAutoFit/>
          </a:bodyPr>
          <a:lstStyle/>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Print (int a, int b){</a:t>
            </a:r>
          </a:p>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int result = a + b ;</a:t>
            </a:r>
          </a:p>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If (result &gt; 0)</a:t>
            </a:r>
          </a:p>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Print (“Positive” , result)</a:t>
            </a:r>
          </a:p>
          <a:p>
            <a:pPr lvl="0" eaLnBrk="0" fontAlgn="base" hangingPunct="0">
              <a:spcBef>
                <a:spcPct val="0"/>
              </a:spcBef>
              <a:spcAft>
                <a:spcPct val="0"/>
              </a:spcAft>
              <a:buClrTx/>
            </a:pPr>
            <a:r>
              <a:rPr lang="en-US" altLang="en-US" dirty="0">
                <a:solidFill>
                  <a:schemeClr val="tx1"/>
                </a:solidFill>
                <a:latin typeface="Arial" panose="020B0604020202020204" pitchFamily="34" charset="0"/>
              </a:rPr>
              <a:t>Else</a:t>
            </a:r>
          </a:p>
          <a:p>
            <a:pPr lvl="0" eaLnBrk="0" fontAlgn="base" hangingPunct="0">
              <a:spcBef>
                <a:spcPct val="0"/>
              </a:spcBef>
              <a:spcAft>
                <a:spcPct val="0"/>
              </a:spcAft>
              <a:buClrTx/>
            </a:pPr>
            <a:r>
              <a:rPr lang="en-US" altLang="en-US" dirty="0">
                <a:solidFill>
                  <a:schemeClr val="tx1"/>
                </a:solidFill>
                <a:latin typeface="Arial" panose="020B0604020202020204" pitchFamily="34" charset="0"/>
              </a:rPr>
              <a:t>Print (“Negative", result)</a:t>
            </a:r>
          </a:p>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a:t>
            </a:r>
          </a:p>
          <a:p>
            <a:pPr lvl="0" eaLnBrk="0" fontAlgn="base" hangingPunct="0">
              <a:spcBef>
                <a:spcPct val="0"/>
              </a:spcBef>
              <a:spcAft>
                <a:spcPct val="0"/>
              </a:spcAft>
              <a:buClrTx/>
            </a:pPr>
            <a:endParaRPr lang="en-US" dirty="0">
              <a:highlight>
                <a:srgbClr val="FFFF00"/>
              </a:highlight>
            </a:endParaRPr>
          </a:p>
        </p:txBody>
      </p:sp>
      <p:sp>
        <p:nvSpPr>
          <p:cNvPr id="9" name="Rectangle 8">
            <a:extLst>
              <a:ext uri="{FF2B5EF4-FFF2-40B4-BE49-F238E27FC236}">
                <a16:creationId xmlns:a16="http://schemas.microsoft.com/office/drawing/2014/main" id="{4498FAE6-B8D5-47BB-8E30-6373452F56CF}"/>
              </a:ext>
            </a:extLst>
          </p:cNvPr>
          <p:cNvSpPr/>
          <p:nvPr/>
        </p:nvSpPr>
        <p:spPr>
          <a:xfrm rot="10800000" flipH="1" flipV="1">
            <a:off x="1244337" y="4151857"/>
            <a:ext cx="7366261" cy="738664"/>
          </a:xfrm>
          <a:prstGeom prst="rect">
            <a:avLst/>
          </a:prstGeom>
        </p:spPr>
        <p:txBody>
          <a:bodyPr wrap="square">
            <a:spAutoFit/>
          </a:bodyPr>
          <a:lstStyle/>
          <a:p>
            <a:r>
              <a:rPr lang="en-US" dirty="0"/>
              <a:t>The statements marked in yellow color are those which are executed as per the scenario</a:t>
            </a:r>
          </a:p>
          <a:p>
            <a:r>
              <a:rPr lang="en-US" b="1" dirty="0"/>
              <a:t>Number of executed statements = 5, Total number of statements = 7</a:t>
            </a:r>
          </a:p>
          <a:p>
            <a:r>
              <a:rPr lang="en-US" b="1" dirty="0"/>
              <a:t>Statement Coverage: 5/7 = 71%</a:t>
            </a:r>
          </a:p>
        </p:txBody>
      </p:sp>
      <p:pic>
        <p:nvPicPr>
          <p:cNvPr id="3075" name="Picture 3" descr="https://www.guru99.com/images/jsp/030116_0814_LearnStatem2.png">
            <a:extLst>
              <a:ext uri="{FF2B5EF4-FFF2-40B4-BE49-F238E27FC236}">
                <a16:creationId xmlns:a16="http://schemas.microsoft.com/office/drawing/2014/main" id="{13E840C3-7E3A-4BC9-A28A-75C1B73CD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697" y="4890522"/>
            <a:ext cx="4098303" cy="66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51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4193-8174-4969-AD70-D7EBC0387300}"/>
              </a:ext>
            </a:extLst>
          </p:cNvPr>
          <p:cNvSpPr>
            <a:spLocks noGrp="1"/>
          </p:cNvSpPr>
          <p:nvPr>
            <p:ph type="title"/>
          </p:nvPr>
        </p:nvSpPr>
        <p:spPr/>
        <p:txBody>
          <a:bodyPr/>
          <a:lstStyle/>
          <a:p>
            <a:r>
              <a:rPr lang="en-US" dirty="0"/>
              <a:t>White Box Types</a:t>
            </a:r>
          </a:p>
        </p:txBody>
      </p:sp>
      <p:sp>
        <p:nvSpPr>
          <p:cNvPr id="4" name="Slide Number Placeholder 3">
            <a:extLst>
              <a:ext uri="{FF2B5EF4-FFF2-40B4-BE49-F238E27FC236}">
                <a16:creationId xmlns:a16="http://schemas.microsoft.com/office/drawing/2014/main" id="{8D3F1794-EA3C-41B1-BBAC-5B0A8F337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Title 4">
            <a:extLst>
              <a:ext uri="{FF2B5EF4-FFF2-40B4-BE49-F238E27FC236}">
                <a16:creationId xmlns:a16="http://schemas.microsoft.com/office/drawing/2014/main" id="{223C1016-E06E-46EE-9A79-4EAE5D3F2479}"/>
              </a:ext>
            </a:extLst>
          </p:cNvPr>
          <p:cNvSpPr>
            <a:spLocks noGrp="1"/>
          </p:cNvSpPr>
          <p:nvPr>
            <p:ph type="title" idx="2"/>
          </p:nvPr>
        </p:nvSpPr>
        <p:spPr/>
        <p:txBody>
          <a:bodyPr>
            <a:normAutofit fontScale="90000"/>
          </a:bodyPr>
          <a:lstStyle/>
          <a:p>
            <a:r>
              <a:rPr lang="en-US" dirty="0"/>
              <a:t>White Box Testing</a:t>
            </a:r>
          </a:p>
        </p:txBody>
      </p:sp>
      <p:sp>
        <p:nvSpPr>
          <p:cNvPr id="6" name="Rectangle 5">
            <a:extLst>
              <a:ext uri="{FF2B5EF4-FFF2-40B4-BE49-F238E27FC236}">
                <a16:creationId xmlns:a16="http://schemas.microsoft.com/office/drawing/2014/main" id="{6FFC4251-6287-45E4-A406-CDACD238B21E}"/>
              </a:ext>
            </a:extLst>
          </p:cNvPr>
          <p:cNvSpPr/>
          <p:nvPr/>
        </p:nvSpPr>
        <p:spPr>
          <a:xfrm flipH="1">
            <a:off x="1097280" y="1923068"/>
            <a:ext cx="7513320" cy="584775"/>
          </a:xfrm>
          <a:prstGeom prst="rect">
            <a:avLst/>
          </a:prstGeom>
        </p:spPr>
        <p:txBody>
          <a:bodyPr wrap="square">
            <a:spAutoFit/>
          </a:bodyPr>
          <a:lstStyle/>
          <a:p>
            <a:r>
              <a:rPr lang="en-US" sz="1800" dirty="0">
                <a:solidFill>
                  <a:srgbClr val="222222"/>
                </a:solidFill>
                <a:latin typeface="+mn-lt"/>
              </a:rPr>
              <a:t>Scenario #2</a:t>
            </a:r>
          </a:p>
          <a:p>
            <a:r>
              <a:rPr lang="en-US" dirty="0">
                <a:solidFill>
                  <a:srgbClr val="222222"/>
                </a:solidFill>
                <a:latin typeface="+mn-lt"/>
              </a:rPr>
              <a:t>If A= -3 , B = -9</a:t>
            </a:r>
            <a:endParaRPr lang="en-US" dirty="0">
              <a:latin typeface="+mn-lt"/>
            </a:endParaRPr>
          </a:p>
        </p:txBody>
      </p:sp>
      <p:sp>
        <p:nvSpPr>
          <p:cNvPr id="7" name="Rectangle 6">
            <a:extLst>
              <a:ext uri="{FF2B5EF4-FFF2-40B4-BE49-F238E27FC236}">
                <a16:creationId xmlns:a16="http://schemas.microsoft.com/office/drawing/2014/main" id="{8279E286-16BF-401E-B62C-24C405819A9A}"/>
              </a:ext>
            </a:extLst>
          </p:cNvPr>
          <p:cNvSpPr/>
          <p:nvPr/>
        </p:nvSpPr>
        <p:spPr>
          <a:xfrm flipH="1">
            <a:off x="1178350" y="2592371"/>
            <a:ext cx="7432249" cy="1815882"/>
          </a:xfrm>
          <a:prstGeom prst="rect">
            <a:avLst/>
          </a:prstGeom>
        </p:spPr>
        <p:txBody>
          <a:bodyPr wrap="square">
            <a:spAutoFit/>
          </a:bodyPr>
          <a:lstStyle/>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Print (int a, int b){</a:t>
            </a:r>
          </a:p>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int result = a + b ;</a:t>
            </a:r>
          </a:p>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If (result &gt; 0)</a:t>
            </a:r>
          </a:p>
          <a:p>
            <a:pPr lvl="0" eaLnBrk="0" fontAlgn="base" hangingPunct="0">
              <a:spcBef>
                <a:spcPct val="0"/>
              </a:spcBef>
              <a:spcAft>
                <a:spcPct val="0"/>
              </a:spcAft>
              <a:buClrTx/>
            </a:pPr>
            <a:r>
              <a:rPr lang="en-US" altLang="en-US" dirty="0">
                <a:solidFill>
                  <a:schemeClr val="tx1"/>
                </a:solidFill>
                <a:latin typeface="Arial" panose="020B0604020202020204" pitchFamily="34" charset="0"/>
              </a:rPr>
              <a:t>Print (“Positive” , result)</a:t>
            </a:r>
          </a:p>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Else</a:t>
            </a:r>
          </a:p>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Print (“Negative", result)</a:t>
            </a:r>
          </a:p>
          <a:p>
            <a:pPr lvl="0" eaLnBrk="0" fontAlgn="base" hangingPunct="0">
              <a:spcBef>
                <a:spcPct val="0"/>
              </a:spcBef>
              <a:spcAft>
                <a:spcPct val="0"/>
              </a:spcAft>
              <a:buClrTx/>
            </a:pPr>
            <a:r>
              <a:rPr lang="en-US" altLang="en-US" dirty="0">
                <a:solidFill>
                  <a:schemeClr val="tx1"/>
                </a:solidFill>
                <a:highlight>
                  <a:srgbClr val="FFFF00"/>
                </a:highlight>
                <a:latin typeface="Arial" panose="020B0604020202020204" pitchFamily="34" charset="0"/>
              </a:rPr>
              <a:t>}</a:t>
            </a:r>
          </a:p>
          <a:p>
            <a:pPr lvl="0" eaLnBrk="0" fontAlgn="base" hangingPunct="0">
              <a:spcBef>
                <a:spcPct val="0"/>
              </a:spcBef>
              <a:spcAft>
                <a:spcPct val="0"/>
              </a:spcAft>
              <a:buClrTx/>
            </a:pPr>
            <a:endParaRPr lang="en-US" dirty="0">
              <a:highlight>
                <a:srgbClr val="FFFF00"/>
              </a:highlight>
            </a:endParaRPr>
          </a:p>
        </p:txBody>
      </p:sp>
      <p:sp>
        <p:nvSpPr>
          <p:cNvPr id="8" name="Rectangle 7">
            <a:extLst>
              <a:ext uri="{FF2B5EF4-FFF2-40B4-BE49-F238E27FC236}">
                <a16:creationId xmlns:a16="http://schemas.microsoft.com/office/drawing/2014/main" id="{0B0D3F01-E2D6-43F9-A861-EF129071F1C3}"/>
              </a:ext>
            </a:extLst>
          </p:cNvPr>
          <p:cNvSpPr/>
          <p:nvPr/>
        </p:nvSpPr>
        <p:spPr>
          <a:xfrm rot="10800000" flipH="1" flipV="1">
            <a:off x="1244337" y="4151857"/>
            <a:ext cx="7366261" cy="738664"/>
          </a:xfrm>
          <a:prstGeom prst="rect">
            <a:avLst/>
          </a:prstGeom>
        </p:spPr>
        <p:txBody>
          <a:bodyPr wrap="square">
            <a:spAutoFit/>
          </a:bodyPr>
          <a:lstStyle/>
          <a:p>
            <a:r>
              <a:rPr lang="en-US" dirty="0"/>
              <a:t>The statements marked in yellow color are those which are executed as per the scenario.</a:t>
            </a:r>
          </a:p>
          <a:p>
            <a:r>
              <a:rPr lang="en-US" b="1" dirty="0"/>
              <a:t>Number of executed statements = 6 , Total number of statements = 7</a:t>
            </a:r>
          </a:p>
          <a:p>
            <a:r>
              <a:rPr lang="en-US" b="1" dirty="0"/>
              <a:t>Statement Coverage: 6/7 = 85%</a:t>
            </a:r>
          </a:p>
        </p:txBody>
      </p:sp>
      <p:pic>
        <p:nvPicPr>
          <p:cNvPr id="4098" name="Picture 2" descr="https://www.guru99.com/images/jsp/030116_0814_LearnStatem3.png">
            <a:extLst>
              <a:ext uri="{FF2B5EF4-FFF2-40B4-BE49-F238E27FC236}">
                <a16:creationId xmlns:a16="http://schemas.microsoft.com/office/drawing/2014/main" id="{DFB7560A-CA43-4C76-B647-D3B4E7C1F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5144655"/>
            <a:ext cx="3810000" cy="54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59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4193-8174-4969-AD70-D7EBC0387300}"/>
              </a:ext>
            </a:extLst>
          </p:cNvPr>
          <p:cNvSpPr>
            <a:spLocks noGrp="1"/>
          </p:cNvSpPr>
          <p:nvPr>
            <p:ph type="title"/>
          </p:nvPr>
        </p:nvSpPr>
        <p:spPr/>
        <p:txBody>
          <a:bodyPr/>
          <a:lstStyle/>
          <a:p>
            <a:r>
              <a:rPr lang="en-US" dirty="0"/>
              <a:t>White Box Types</a:t>
            </a:r>
          </a:p>
        </p:txBody>
      </p:sp>
      <p:sp>
        <p:nvSpPr>
          <p:cNvPr id="4" name="Slide Number Placeholder 3">
            <a:extLst>
              <a:ext uri="{FF2B5EF4-FFF2-40B4-BE49-F238E27FC236}">
                <a16:creationId xmlns:a16="http://schemas.microsoft.com/office/drawing/2014/main" id="{8D3F1794-EA3C-41B1-BBAC-5B0A8F337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Title 4">
            <a:extLst>
              <a:ext uri="{FF2B5EF4-FFF2-40B4-BE49-F238E27FC236}">
                <a16:creationId xmlns:a16="http://schemas.microsoft.com/office/drawing/2014/main" id="{223C1016-E06E-46EE-9A79-4EAE5D3F2479}"/>
              </a:ext>
            </a:extLst>
          </p:cNvPr>
          <p:cNvSpPr>
            <a:spLocks noGrp="1"/>
          </p:cNvSpPr>
          <p:nvPr>
            <p:ph type="title" idx="2"/>
          </p:nvPr>
        </p:nvSpPr>
        <p:spPr/>
        <p:txBody>
          <a:bodyPr>
            <a:normAutofit fontScale="90000"/>
          </a:bodyPr>
          <a:lstStyle/>
          <a:p>
            <a:r>
              <a:rPr lang="en-US" dirty="0"/>
              <a:t>White Box Testing</a:t>
            </a:r>
          </a:p>
        </p:txBody>
      </p:sp>
      <p:sp>
        <p:nvSpPr>
          <p:cNvPr id="7" name="Rectangle 4">
            <a:extLst>
              <a:ext uri="{FF2B5EF4-FFF2-40B4-BE49-F238E27FC236}">
                <a16:creationId xmlns:a16="http://schemas.microsoft.com/office/drawing/2014/main" id="{2F28243D-BE2E-42FC-886C-1BCC7B8B1A97}"/>
              </a:ext>
            </a:extLst>
          </p:cNvPr>
          <p:cNvSpPr>
            <a:spLocks noChangeArrowheads="1"/>
          </p:cNvSpPr>
          <p:nvPr/>
        </p:nvSpPr>
        <p:spPr bwMode="auto">
          <a:xfrm rot="10800000" flipV="1">
            <a:off x="1293090" y="2573246"/>
            <a:ext cx="6069239" cy="30931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Add (int a, int b){</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If (b &gt; 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b = b – a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Print 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If (a &gt; b)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b = a – 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Print b</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Else Print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23A0258-F20E-4B2E-B30E-A44435B84124}"/>
              </a:ext>
            </a:extLst>
          </p:cNvPr>
          <p:cNvSpPr/>
          <p:nvPr/>
        </p:nvSpPr>
        <p:spPr>
          <a:xfrm flipH="1">
            <a:off x="1293088" y="1900762"/>
            <a:ext cx="7317510" cy="400110"/>
          </a:xfrm>
          <a:prstGeom prst="rect">
            <a:avLst/>
          </a:prstGeom>
        </p:spPr>
        <p:txBody>
          <a:bodyPr wrap="square">
            <a:spAutoFit/>
          </a:bodyPr>
          <a:lstStyle/>
          <a:p>
            <a:r>
              <a:rPr lang="en-US" sz="2000" dirty="0">
                <a:solidFill>
                  <a:schemeClr val="bg2"/>
                </a:solidFill>
                <a:latin typeface="+mj-lt"/>
              </a:rPr>
              <a:t>Find</a:t>
            </a:r>
            <a:r>
              <a:rPr lang="en-US" dirty="0"/>
              <a:t> </a:t>
            </a:r>
            <a:r>
              <a:rPr lang="en-US" sz="2000" dirty="0">
                <a:solidFill>
                  <a:schemeClr val="bg2"/>
                </a:solidFill>
                <a:latin typeface="+mj-lt"/>
              </a:rPr>
              <a:t>Statement Coverage</a:t>
            </a:r>
          </a:p>
        </p:txBody>
      </p:sp>
    </p:spTree>
    <p:extLst>
      <p:ext uri="{BB962C8B-B14F-4D97-AF65-F5344CB8AC3E}">
        <p14:creationId xmlns:p14="http://schemas.microsoft.com/office/powerpoint/2010/main" val="2253635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317153c932_0_0"/>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dirty="0"/>
              <a:t>Testing Principles</a:t>
            </a:r>
            <a:endParaRPr dirty="0"/>
          </a:p>
        </p:txBody>
      </p:sp>
      <p:sp>
        <p:nvSpPr>
          <p:cNvPr id="171" name="Google Shape;171;g1317153c932_0_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172" name="Google Shape;172;g1317153c932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256486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3" name="Rectangle 2">
            <a:extLst>
              <a:ext uri="{FF2B5EF4-FFF2-40B4-BE49-F238E27FC236}">
                <a16:creationId xmlns:a16="http://schemas.microsoft.com/office/drawing/2014/main" id="{8A677ED8-EB02-419F-B3DE-FE5BF511330F}"/>
              </a:ext>
            </a:extLst>
          </p:cNvPr>
          <p:cNvSpPr/>
          <p:nvPr/>
        </p:nvSpPr>
        <p:spPr>
          <a:xfrm>
            <a:off x="1023894" y="1825003"/>
            <a:ext cx="2262158" cy="369332"/>
          </a:xfrm>
          <a:prstGeom prst="rect">
            <a:avLst/>
          </a:prstGeom>
        </p:spPr>
        <p:txBody>
          <a:bodyPr wrap="none">
            <a:spAutoFit/>
          </a:bodyPr>
          <a:lstStyle/>
          <a:p>
            <a:r>
              <a:rPr lang="en-US" sz="1800" b="1" dirty="0">
                <a:solidFill>
                  <a:schemeClr val="bg2"/>
                </a:solidFill>
                <a:latin typeface="+mn-lt"/>
              </a:rPr>
              <a:t>Decision Coverage</a:t>
            </a:r>
            <a:endParaRPr lang="en-US" sz="1800" dirty="0">
              <a:solidFill>
                <a:schemeClr val="bg2"/>
              </a:solidFill>
              <a:latin typeface="+mn-lt"/>
            </a:endParaRPr>
          </a:p>
        </p:txBody>
      </p:sp>
      <p:sp>
        <p:nvSpPr>
          <p:cNvPr id="7" name="Rectangle 6">
            <a:extLst>
              <a:ext uri="{FF2B5EF4-FFF2-40B4-BE49-F238E27FC236}">
                <a16:creationId xmlns:a16="http://schemas.microsoft.com/office/drawing/2014/main" id="{0447DC96-42A4-4E77-87A8-8DDCF4836883}"/>
              </a:ext>
            </a:extLst>
          </p:cNvPr>
          <p:cNvSpPr/>
          <p:nvPr/>
        </p:nvSpPr>
        <p:spPr>
          <a:xfrm>
            <a:off x="1097281" y="2194335"/>
            <a:ext cx="8046720" cy="738664"/>
          </a:xfrm>
          <a:prstGeom prst="rect">
            <a:avLst/>
          </a:prstGeom>
        </p:spPr>
        <p:txBody>
          <a:bodyPr wrap="square">
            <a:spAutoFit/>
          </a:bodyPr>
          <a:lstStyle/>
          <a:p>
            <a:r>
              <a:rPr lang="en-US" b="1" dirty="0"/>
              <a:t>Decision Coverage</a:t>
            </a:r>
            <a:r>
              <a:rPr lang="en-US" dirty="0"/>
              <a:t> is a white box testing technique which aims to ensure that each one of the possible branch from each decision point is executed at least once and thereby ensuring that all reachable code is executed. </a:t>
            </a:r>
          </a:p>
        </p:txBody>
      </p:sp>
      <p:sp>
        <p:nvSpPr>
          <p:cNvPr id="9" name="Rectangle 8">
            <a:extLst>
              <a:ext uri="{FF2B5EF4-FFF2-40B4-BE49-F238E27FC236}">
                <a16:creationId xmlns:a16="http://schemas.microsoft.com/office/drawing/2014/main" id="{758416C8-07FC-430A-9927-9960FB4A6FB0}"/>
              </a:ext>
            </a:extLst>
          </p:cNvPr>
          <p:cNvSpPr/>
          <p:nvPr/>
        </p:nvSpPr>
        <p:spPr>
          <a:xfrm flipH="1">
            <a:off x="1163782" y="2979614"/>
            <a:ext cx="7446818" cy="307777"/>
          </a:xfrm>
          <a:prstGeom prst="rect">
            <a:avLst/>
          </a:prstGeom>
        </p:spPr>
        <p:txBody>
          <a:bodyPr wrap="square">
            <a:spAutoFit/>
          </a:bodyPr>
          <a:lstStyle/>
          <a:p>
            <a:r>
              <a:rPr lang="en-US" dirty="0"/>
              <a:t>In </a:t>
            </a:r>
            <a:r>
              <a:rPr lang="en-US" sz="1200" b="1" dirty="0"/>
              <a:t>Decision Coverage</a:t>
            </a:r>
            <a:r>
              <a:rPr lang="en-US" dirty="0"/>
              <a:t> (also know as Branch Coverage) you have to test all possible branches.</a:t>
            </a:r>
          </a:p>
        </p:txBody>
      </p:sp>
      <p:sp>
        <p:nvSpPr>
          <p:cNvPr id="10" name="Rectangle 9">
            <a:extLst>
              <a:ext uri="{FF2B5EF4-FFF2-40B4-BE49-F238E27FC236}">
                <a16:creationId xmlns:a16="http://schemas.microsoft.com/office/drawing/2014/main" id="{2E399805-4B1F-450A-8135-BD44B77BDBE2}"/>
              </a:ext>
            </a:extLst>
          </p:cNvPr>
          <p:cNvSpPr/>
          <p:nvPr/>
        </p:nvSpPr>
        <p:spPr>
          <a:xfrm>
            <a:off x="1163782" y="3429000"/>
            <a:ext cx="7638247" cy="523220"/>
          </a:xfrm>
          <a:prstGeom prst="rect">
            <a:avLst/>
          </a:prstGeom>
        </p:spPr>
        <p:txBody>
          <a:bodyPr wrap="square">
            <a:spAutoFit/>
          </a:bodyPr>
          <a:lstStyle/>
          <a:p>
            <a:r>
              <a:rPr lang="en-US" dirty="0"/>
              <a:t>Decision coverage covers all possible outcomes of each and every condition of the code by using control flow graph or chart.</a:t>
            </a:r>
          </a:p>
        </p:txBody>
      </p:sp>
      <p:sp>
        <p:nvSpPr>
          <p:cNvPr id="13" name="Rectangle 12">
            <a:extLst>
              <a:ext uri="{FF2B5EF4-FFF2-40B4-BE49-F238E27FC236}">
                <a16:creationId xmlns:a16="http://schemas.microsoft.com/office/drawing/2014/main" id="{96A37CF3-8BDC-4ABA-9F93-F55CA32BE0F1}"/>
              </a:ext>
            </a:extLst>
          </p:cNvPr>
          <p:cNvSpPr/>
          <p:nvPr/>
        </p:nvSpPr>
        <p:spPr>
          <a:xfrm flipH="1">
            <a:off x="1163782" y="4105882"/>
            <a:ext cx="7446816" cy="523220"/>
          </a:xfrm>
          <a:prstGeom prst="rect">
            <a:avLst/>
          </a:prstGeom>
        </p:spPr>
        <p:txBody>
          <a:bodyPr wrap="square">
            <a:spAutoFit/>
          </a:bodyPr>
          <a:lstStyle/>
          <a:p>
            <a:r>
              <a:rPr lang="en-US" dirty="0"/>
              <a:t>The percent of decision coverage can be found by dividing the number of exercised outcome with the total number of outcomes and multiplied by 100.</a:t>
            </a:r>
          </a:p>
        </p:txBody>
      </p:sp>
      <p:pic>
        <p:nvPicPr>
          <p:cNvPr id="6148" name="Picture 4" descr="Decision Coverage technique in whitebox testing link">
            <a:extLst>
              <a:ext uri="{FF2B5EF4-FFF2-40B4-BE49-F238E27FC236}">
                <a16:creationId xmlns:a16="http://schemas.microsoft.com/office/drawing/2014/main" id="{1005F991-C343-4CF9-97FC-87C4F2B94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852934"/>
            <a:ext cx="6796089" cy="1095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85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6" name="Rectangle 5">
            <a:extLst>
              <a:ext uri="{FF2B5EF4-FFF2-40B4-BE49-F238E27FC236}">
                <a16:creationId xmlns:a16="http://schemas.microsoft.com/office/drawing/2014/main" id="{1253BA92-BA2C-4205-B15B-3C4A22515F7D}"/>
              </a:ext>
            </a:extLst>
          </p:cNvPr>
          <p:cNvSpPr/>
          <p:nvPr/>
        </p:nvSpPr>
        <p:spPr>
          <a:xfrm flipH="1">
            <a:off x="1293088" y="1900762"/>
            <a:ext cx="9568876" cy="400110"/>
          </a:xfrm>
          <a:prstGeom prst="rect">
            <a:avLst/>
          </a:prstGeom>
        </p:spPr>
        <p:txBody>
          <a:bodyPr wrap="square">
            <a:spAutoFit/>
          </a:bodyPr>
          <a:lstStyle/>
          <a:p>
            <a:r>
              <a:rPr lang="en-US" sz="2000" dirty="0">
                <a:solidFill>
                  <a:schemeClr val="bg2"/>
                </a:solidFill>
                <a:latin typeface="+mj-lt"/>
              </a:rPr>
              <a:t>Example :</a:t>
            </a:r>
            <a:r>
              <a:rPr lang="en-US" dirty="0">
                <a:solidFill>
                  <a:schemeClr val="bg2"/>
                </a:solidFill>
                <a:latin typeface="+mj-lt"/>
              </a:rPr>
              <a:t>Consider the following pseudocode and Control Flow Graph</a:t>
            </a:r>
            <a:r>
              <a:rPr lang="en-US" dirty="0"/>
              <a:t>:</a:t>
            </a:r>
            <a:endParaRPr lang="en-US" dirty="0">
              <a:solidFill>
                <a:schemeClr val="bg2"/>
              </a:solidFill>
              <a:latin typeface="+mj-lt"/>
            </a:endParaRPr>
          </a:p>
        </p:txBody>
      </p:sp>
      <p:sp>
        <p:nvSpPr>
          <p:cNvPr id="7" name="Rectangle 4">
            <a:extLst>
              <a:ext uri="{FF2B5EF4-FFF2-40B4-BE49-F238E27FC236}">
                <a16:creationId xmlns:a16="http://schemas.microsoft.com/office/drawing/2014/main" id="{0967538A-10F9-4DBA-B9FD-9C75D61358D4}"/>
              </a:ext>
            </a:extLst>
          </p:cNvPr>
          <p:cNvSpPr>
            <a:spLocks noChangeArrowheads="1"/>
          </p:cNvSpPr>
          <p:nvPr/>
        </p:nvSpPr>
        <p:spPr bwMode="auto">
          <a:xfrm rot="10800000" flipV="1">
            <a:off x="1293090" y="2434751"/>
            <a:ext cx="2983346" cy="33701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Example (int x)</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If (x &lt; 10 )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Print (“ X &lt; 10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Else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Print (“ X &gt; = 10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E41DA4E7-4F65-4D87-ADBC-71E51E118AD0}"/>
              </a:ext>
            </a:extLst>
          </p:cNvPr>
          <p:cNvPicPr>
            <a:picLocks noChangeAspect="1"/>
          </p:cNvPicPr>
          <p:nvPr/>
        </p:nvPicPr>
        <p:blipFill>
          <a:blip r:embed="rId2"/>
          <a:stretch>
            <a:fillRect/>
          </a:stretch>
        </p:blipFill>
        <p:spPr>
          <a:xfrm>
            <a:off x="5010712" y="2300871"/>
            <a:ext cx="4377524" cy="4055479"/>
          </a:xfrm>
          <a:prstGeom prst="rect">
            <a:avLst/>
          </a:prstGeom>
        </p:spPr>
      </p:pic>
    </p:spTree>
    <p:extLst>
      <p:ext uri="{BB962C8B-B14F-4D97-AF65-F5344CB8AC3E}">
        <p14:creationId xmlns:p14="http://schemas.microsoft.com/office/powerpoint/2010/main" val="1511893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6" name="Rectangle 5">
            <a:extLst>
              <a:ext uri="{FF2B5EF4-FFF2-40B4-BE49-F238E27FC236}">
                <a16:creationId xmlns:a16="http://schemas.microsoft.com/office/drawing/2014/main" id="{15E18E4C-7A39-4E97-81D7-227734DB0DD4}"/>
              </a:ext>
            </a:extLst>
          </p:cNvPr>
          <p:cNvSpPr/>
          <p:nvPr/>
        </p:nvSpPr>
        <p:spPr>
          <a:xfrm flipH="1">
            <a:off x="1097280" y="1923068"/>
            <a:ext cx="4592320" cy="584775"/>
          </a:xfrm>
          <a:prstGeom prst="rect">
            <a:avLst/>
          </a:prstGeom>
        </p:spPr>
        <p:txBody>
          <a:bodyPr wrap="square">
            <a:spAutoFit/>
          </a:bodyPr>
          <a:lstStyle/>
          <a:p>
            <a:r>
              <a:rPr lang="en-US" sz="1800" dirty="0">
                <a:solidFill>
                  <a:srgbClr val="222222"/>
                </a:solidFill>
                <a:latin typeface="+mn-lt"/>
              </a:rPr>
              <a:t>Scenario #1</a:t>
            </a:r>
          </a:p>
          <a:p>
            <a:r>
              <a:rPr lang="en-US" b="1" dirty="0">
                <a:solidFill>
                  <a:srgbClr val="222222"/>
                </a:solidFill>
                <a:latin typeface="+mn-lt"/>
              </a:rPr>
              <a:t>If X = 7</a:t>
            </a:r>
            <a:endParaRPr lang="en-US" b="1" dirty="0">
              <a:latin typeface="+mn-lt"/>
            </a:endParaRPr>
          </a:p>
        </p:txBody>
      </p:sp>
      <p:sp>
        <p:nvSpPr>
          <p:cNvPr id="7" name="Rectangle 6">
            <a:extLst>
              <a:ext uri="{FF2B5EF4-FFF2-40B4-BE49-F238E27FC236}">
                <a16:creationId xmlns:a16="http://schemas.microsoft.com/office/drawing/2014/main" id="{A67FE3D0-9D14-44F9-9662-6FC607D31EE8}"/>
              </a:ext>
            </a:extLst>
          </p:cNvPr>
          <p:cNvSpPr/>
          <p:nvPr/>
        </p:nvSpPr>
        <p:spPr>
          <a:xfrm>
            <a:off x="1097281" y="2693550"/>
            <a:ext cx="4241338" cy="1600438"/>
          </a:xfrm>
          <a:prstGeom prst="rect">
            <a:avLst/>
          </a:prstGeom>
        </p:spPr>
        <p:txBody>
          <a:bodyPr wrap="square">
            <a:spAutoFit/>
          </a:bodyPr>
          <a:lstStyle/>
          <a:p>
            <a:r>
              <a:rPr lang="en-US" dirty="0">
                <a:solidFill>
                  <a:srgbClr val="222222"/>
                </a:solidFill>
                <a:latin typeface="Source Sans Pro" panose="020B0503030403020204" pitchFamily="34" charset="0"/>
              </a:rPr>
              <a:t>For the case x = 7, the true branch of the decision point is taken. The regions of the graph that are traversed are highlighted in green color.</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The decision coverage is:</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Coverage = 1\2* 100 = 50\%</a:t>
            </a:r>
          </a:p>
        </p:txBody>
      </p:sp>
      <p:pic>
        <p:nvPicPr>
          <p:cNvPr id="10" name="Picture 9">
            <a:extLst>
              <a:ext uri="{FF2B5EF4-FFF2-40B4-BE49-F238E27FC236}">
                <a16:creationId xmlns:a16="http://schemas.microsoft.com/office/drawing/2014/main" id="{98793126-09C3-45B5-B0D3-102C71AF035E}"/>
              </a:ext>
            </a:extLst>
          </p:cNvPr>
          <p:cNvPicPr>
            <a:picLocks noChangeAspect="1"/>
          </p:cNvPicPr>
          <p:nvPr/>
        </p:nvPicPr>
        <p:blipFill>
          <a:blip r:embed="rId2"/>
          <a:stretch>
            <a:fillRect/>
          </a:stretch>
        </p:blipFill>
        <p:spPr>
          <a:xfrm>
            <a:off x="6225308" y="1923069"/>
            <a:ext cx="3833091" cy="4293004"/>
          </a:xfrm>
          <a:prstGeom prst="rect">
            <a:avLst/>
          </a:prstGeom>
        </p:spPr>
      </p:pic>
    </p:spTree>
    <p:extLst>
      <p:ext uri="{BB962C8B-B14F-4D97-AF65-F5344CB8AC3E}">
        <p14:creationId xmlns:p14="http://schemas.microsoft.com/office/powerpoint/2010/main" val="370803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6" name="Rectangle 5">
            <a:extLst>
              <a:ext uri="{FF2B5EF4-FFF2-40B4-BE49-F238E27FC236}">
                <a16:creationId xmlns:a16="http://schemas.microsoft.com/office/drawing/2014/main" id="{7764C2E2-1E37-4927-9EF5-09C9CA5DC311}"/>
              </a:ext>
            </a:extLst>
          </p:cNvPr>
          <p:cNvSpPr/>
          <p:nvPr/>
        </p:nvSpPr>
        <p:spPr>
          <a:xfrm flipH="1">
            <a:off x="1097280" y="1923068"/>
            <a:ext cx="4592320" cy="584775"/>
          </a:xfrm>
          <a:prstGeom prst="rect">
            <a:avLst/>
          </a:prstGeom>
        </p:spPr>
        <p:txBody>
          <a:bodyPr wrap="square">
            <a:spAutoFit/>
          </a:bodyPr>
          <a:lstStyle/>
          <a:p>
            <a:r>
              <a:rPr lang="en-US" sz="1800" dirty="0">
                <a:solidFill>
                  <a:srgbClr val="222222"/>
                </a:solidFill>
                <a:latin typeface="+mn-lt"/>
              </a:rPr>
              <a:t>Scenario #2</a:t>
            </a:r>
          </a:p>
          <a:p>
            <a:r>
              <a:rPr lang="en-US" b="1" dirty="0">
                <a:solidFill>
                  <a:srgbClr val="222222"/>
                </a:solidFill>
                <a:latin typeface="+mn-lt"/>
              </a:rPr>
              <a:t>If X = 12</a:t>
            </a:r>
            <a:endParaRPr lang="en-US" b="1" dirty="0">
              <a:latin typeface="+mn-lt"/>
            </a:endParaRPr>
          </a:p>
        </p:txBody>
      </p:sp>
      <p:sp>
        <p:nvSpPr>
          <p:cNvPr id="7" name="Rectangle 6">
            <a:extLst>
              <a:ext uri="{FF2B5EF4-FFF2-40B4-BE49-F238E27FC236}">
                <a16:creationId xmlns:a16="http://schemas.microsoft.com/office/drawing/2014/main" id="{6C105A04-3683-4484-9377-E4AC78411E4A}"/>
              </a:ext>
            </a:extLst>
          </p:cNvPr>
          <p:cNvSpPr/>
          <p:nvPr/>
        </p:nvSpPr>
        <p:spPr>
          <a:xfrm>
            <a:off x="1097281" y="2693550"/>
            <a:ext cx="4241338" cy="1600438"/>
          </a:xfrm>
          <a:prstGeom prst="rect">
            <a:avLst/>
          </a:prstGeom>
        </p:spPr>
        <p:txBody>
          <a:bodyPr wrap="square">
            <a:spAutoFit/>
          </a:bodyPr>
          <a:lstStyle/>
          <a:p>
            <a:r>
              <a:rPr lang="en-US" dirty="0">
                <a:solidFill>
                  <a:srgbClr val="222222"/>
                </a:solidFill>
                <a:latin typeface="Source Sans Pro" panose="020B0503030403020204" pitchFamily="34" charset="0"/>
              </a:rPr>
              <a:t>For the case x = 12, the false branch of the decision point is taken. The regions of the graph that are traversed are highlighted in red color.</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The decision coverage is:</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Coverage = 1\2 * 100 = 50\%</a:t>
            </a:r>
          </a:p>
        </p:txBody>
      </p:sp>
      <p:pic>
        <p:nvPicPr>
          <p:cNvPr id="8" name="Picture 7">
            <a:extLst>
              <a:ext uri="{FF2B5EF4-FFF2-40B4-BE49-F238E27FC236}">
                <a16:creationId xmlns:a16="http://schemas.microsoft.com/office/drawing/2014/main" id="{16FC7BCD-4207-4493-A77F-4B2F3B04D08A}"/>
              </a:ext>
            </a:extLst>
          </p:cNvPr>
          <p:cNvPicPr>
            <a:picLocks noChangeAspect="1"/>
          </p:cNvPicPr>
          <p:nvPr/>
        </p:nvPicPr>
        <p:blipFill>
          <a:blip r:embed="rId2"/>
          <a:stretch>
            <a:fillRect/>
          </a:stretch>
        </p:blipFill>
        <p:spPr>
          <a:xfrm>
            <a:off x="5529720" y="1923068"/>
            <a:ext cx="4241338" cy="4246823"/>
          </a:xfrm>
          <a:prstGeom prst="rect">
            <a:avLst/>
          </a:prstGeom>
        </p:spPr>
      </p:pic>
    </p:spTree>
    <p:extLst>
      <p:ext uri="{BB962C8B-B14F-4D97-AF65-F5344CB8AC3E}">
        <p14:creationId xmlns:p14="http://schemas.microsoft.com/office/powerpoint/2010/main" val="324021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6" name="Rectangle 5">
            <a:extLst>
              <a:ext uri="{FF2B5EF4-FFF2-40B4-BE49-F238E27FC236}">
                <a16:creationId xmlns:a16="http://schemas.microsoft.com/office/drawing/2014/main" id="{BDADCFAC-2D4F-4C04-BDD6-7C7376598101}"/>
              </a:ext>
            </a:extLst>
          </p:cNvPr>
          <p:cNvSpPr/>
          <p:nvPr/>
        </p:nvSpPr>
        <p:spPr>
          <a:xfrm flipH="1">
            <a:off x="1191490" y="2124364"/>
            <a:ext cx="7419109" cy="523220"/>
          </a:xfrm>
          <a:prstGeom prst="rect">
            <a:avLst/>
          </a:prstGeom>
        </p:spPr>
        <p:txBody>
          <a:bodyPr wrap="square">
            <a:spAutoFit/>
          </a:bodyPr>
          <a:lstStyle/>
          <a:p>
            <a:r>
              <a:rPr lang="en-US" dirty="0"/>
              <a:t>Now that we have attained a total decision coverage of 100% (50 + 50), let’s summarize the result in the form of a table.</a:t>
            </a:r>
          </a:p>
        </p:txBody>
      </p:sp>
      <p:graphicFrame>
        <p:nvGraphicFramePr>
          <p:cNvPr id="3" name="Table 2">
            <a:extLst>
              <a:ext uri="{FF2B5EF4-FFF2-40B4-BE49-F238E27FC236}">
                <a16:creationId xmlns:a16="http://schemas.microsoft.com/office/drawing/2014/main" id="{E700D639-9196-40B9-A455-AA9AC81AA73B}"/>
              </a:ext>
            </a:extLst>
          </p:cNvPr>
          <p:cNvGraphicFramePr>
            <a:graphicFrameLocks noGrp="1"/>
          </p:cNvGraphicFramePr>
          <p:nvPr>
            <p:extLst>
              <p:ext uri="{D42A27DB-BD31-4B8C-83A1-F6EECF244321}">
                <p14:modId xmlns:p14="http://schemas.microsoft.com/office/powerpoint/2010/main" val="4063424358"/>
              </p:ext>
            </p:extLst>
          </p:nvPr>
        </p:nvGraphicFramePr>
        <p:xfrm>
          <a:off x="1096963" y="2780145"/>
          <a:ext cx="10058400" cy="2170545"/>
        </p:xfrm>
        <a:graphic>
          <a:graphicData uri="http://schemas.openxmlformats.org/drawingml/2006/table">
            <a:tbl>
              <a:tblPr firstRow="1" firstCol="1" bandRow="1">
                <a:tableStyleId>{D77CD86B-570A-4BA3-8699-62FFA94EB23F}</a:tableStyleId>
              </a:tblPr>
              <a:tblGrid>
                <a:gridCol w="1676400">
                  <a:extLst>
                    <a:ext uri="{9D8B030D-6E8A-4147-A177-3AD203B41FA5}">
                      <a16:colId xmlns:a16="http://schemas.microsoft.com/office/drawing/2014/main" val="3053093711"/>
                    </a:ext>
                  </a:extLst>
                </a:gridCol>
                <a:gridCol w="1676400">
                  <a:extLst>
                    <a:ext uri="{9D8B030D-6E8A-4147-A177-3AD203B41FA5}">
                      <a16:colId xmlns:a16="http://schemas.microsoft.com/office/drawing/2014/main" val="2089039757"/>
                    </a:ext>
                  </a:extLst>
                </a:gridCol>
                <a:gridCol w="1676400">
                  <a:extLst>
                    <a:ext uri="{9D8B030D-6E8A-4147-A177-3AD203B41FA5}">
                      <a16:colId xmlns:a16="http://schemas.microsoft.com/office/drawing/2014/main" val="3196360072"/>
                    </a:ext>
                  </a:extLst>
                </a:gridCol>
                <a:gridCol w="1676400">
                  <a:extLst>
                    <a:ext uri="{9D8B030D-6E8A-4147-A177-3AD203B41FA5}">
                      <a16:colId xmlns:a16="http://schemas.microsoft.com/office/drawing/2014/main" val="671988274"/>
                    </a:ext>
                  </a:extLst>
                </a:gridCol>
                <a:gridCol w="1676400">
                  <a:extLst>
                    <a:ext uri="{9D8B030D-6E8A-4147-A177-3AD203B41FA5}">
                      <a16:colId xmlns:a16="http://schemas.microsoft.com/office/drawing/2014/main" val="4106661183"/>
                    </a:ext>
                  </a:extLst>
                </a:gridCol>
                <a:gridCol w="1676400">
                  <a:extLst>
                    <a:ext uri="{9D8B030D-6E8A-4147-A177-3AD203B41FA5}">
                      <a16:colId xmlns:a16="http://schemas.microsoft.com/office/drawing/2014/main" val="65040871"/>
                    </a:ext>
                  </a:extLst>
                </a:gridCol>
              </a:tblGrid>
              <a:tr h="723515">
                <a:tc>
                  <a:txBody>
                    <a:bodyPr/>
                    <a:lstStyle/>
                    <a:p>
                      <a:pPr marL="0" marR="0" algn="ctr">
                        <a:lnSpc>
                          <a:spcPct val="107000"/>
                        </a:lnSpc>
                        <a:spcBef>
                          <a:spcPts val="0"/>
                        </a:spcBef>
                        <a:spcAft>
                          <a:spcPts val="0"/>
                        </a:spcAft>
                      </a:pPr>
                      <a:r>
                        <a:rPr lang="en-US" sz="1000" b="1" dirty="0">
                          <a:solidFill>
                            <a:schemeClr val="bg1">
                              <a:lumMod val="10000"/>
                            </a:schemeClr>
                          </a:solidFill>
                          <a:effectLst/>
                        </a:rPr>
                        <a:t>Test Case</a:t>
                      </a:r>
                      <a:endParaRPr lang="en-US" sz="1100" b="1"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b="1" dirty="0">
                          <a:solidFill>
                            <a:schemeClr val="bg1">
                              <a:lumMod val="10000"/>
                            </a:schemeClr>
                          </a:solidFill>
                          <a:effectLst/>
                        </a:rPr>
                        <a:t> Value of X</a:t>
                      </a:r>
                      <a:endParaRPr lang="en-US" sz="1100" b="1"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b="1" dirty="0">
                          <a:solidFill>
                            <a:schemeClr val="bg1">
                              <a:lumMod val="10000"/>
                            </a:schemeClr>
                          </a:solidFill>
                          <a:effectLst/>
                        </a:rPr>
                        <a:t> Expected Output</a:t>
                      </a:r>
                      <a:endParaRPr lang="en-US" sz="1100" b="1"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b="1" dirty="0">
                          <a:solidFill>
                            <a:schemeClr val="bg1">
                              <a:lumMod val="10000"/>
                            </a:schemeClr>
                          </a:solidFill>
                          <a:effectLst/>
                        </a:rPr>
                        <a:t>  Observed Output</a:t>
                      </a:r>
                      <a:endParaRPr lang="en-US" sz="1100" b="1"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b="1" dirty="0">
                          <a:solidFill>
                            <a:schemeClr val="bg1">
                              <a:lumMod val="10000"/>
                            </a:schemeClr>
                          </a:solidFill>
                          <a:effectLst/>
                        </a:rPr>
                        <a:t>  Decision Coverage</a:t>
                      </a:r>
                      <a:endParaRPr lang="en-US" sz="1100" b="1"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b="1" dirty="0">
                          <a:solidFill>
                            <a:schemeClr val="bg1">
                              <a:lumMod val="10000"/>
                            </a:schemeClr>
                          </a:solidFill>
                          <a:effectLst/>
                        </a:rPr>
                        <a:t> Result</a:t>
                      </a:r>
                      <a:endParaRPr lang="en-US" sz="1100" b="1"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622257634"/>
                  </a:ext>
                </a:extLst>
              </a:tr>
              <a:tr h="723515">
                <a:tc>
                  <a:txBody>
                    <a:bodyPr/>
                    <a:lstStyle/>
                    <a:p>
                      <a:pPr marL="0" marR="0" algn="ctr">
                        <a:lnSpc>
                          <a:spcPct val="107000"/>
                        </a:lnSpc>
                        <a:spcBef>
                          <a:spcPts val="0"/>
                        </a:spcBef>
                        <a:spcAft>
                          <a:spcPts val="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a:effectLst/>
                        </a:rPr>
                        <a:t>"x &lt;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a:effectLst/>
                        </a:rPr>
                        <a:t>"x &lt;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603310227"/>
                  </a:ext>
                </a:extLst>
              </a:tr>
              <a:tr h="723515">
                <a:tc>
                  <a:txBody>
                    <a:bodyPr/>
                    <a:lstStyle/>
                    <a:p>
                      <a:pPr marL="0" marR="0" algn="ctr">
                        <a:lnSpc>
                          <a:spcPct val="107000"/>
                        </a:lnSpc>
                        <a:spcBef>
                          <a:spcPts val="0"/>
                        </a:spcBef>
                        <a:spcAft>
                          <a:spcPts val="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a:effectLst/>
                        </a:rPr>
                        <a: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a:effectLst/>
                        </a:rPr>
                        <a:t>"x &gt;=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a:effectLst/>
                        </a:rPr>
                        <a:t>"x &gt;=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ctr">
                        <a:lnSpc>
                          <a:spcPct val="107000"/>
                        </a:lnSpc>
                        <a:spcBef>
                          <a:spcPts val="0"/>
                        </a:spcBef>
                        <a:spcAft>
                          <a:spcPts val="0"/>
                        </a:spcAft>
                      </a:pPr>
                      <a:r>
                        <a:rPr lang="en-US" sz="10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4072198628"/>
                  </a:ext>
                </a:extLst>
              </a:tr>
            </a:tbl>
          </a:graphicData>
        </a:graphic>
      </p:graphicFrame>
    </p:spTree>
    <p:extLst>
      <p:ext uri="{BB962C8B-B14F-4D97-AF65-F5344CB8AC3E}">
        <p14:creationId xmlns:p14="http://schemas.microsoft.com/office/powerpoint/2010/main" val="245962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6" name="Rectangle 5">
            <a:extLst>
              <a:ext uri="{FF2B5EF4-FFF2-40B4-BE49-F238E27FC236}">
                <a16:creationId xmlns:a16="http://schemas.microsoft.com/office/drawing/2014/main" id="{56B1575A-5449-477D-83AD-2A6F575A03B5}"/>
              </a:ext>
            </a:extLst>
          </p:cNvPr>
          <p:cNvSpPr/>
          <p:nvPr/>
        </p:nvSpPr>
        <p:spPr>
          <a:xfrm>
            <a:off x="1023894" y="1825003"/>
            <a:ext cx="4876656" cy="307777"/>
          </a:xfrm>
          <a:prstGeom prst="rect">
            <a:avLst/>
          </a:prstGeom>
        </p:spPr>
        <p:txBody>
          <a:bodyPr wrap="none">
            <a:spAutoFit/>
          </a:bodyPr>
          <a:lstStyle/>
          <a:p>
            <a:r>
              <a:rPr lang="en-US" b="1" dirty="0">
                <a:solidFill>
                  <a:schemeClr val="bg2"/>
                </a:solidFill>
                <a:latin typeface="+mn-lt"/>
              </a:rPr>
              <a:t>Decision Coverage are also called the branch coverage</a:t>
            </a:r>
            <a:endParaRPr lang="en-US" dirty="0">
              <a:solidFill>
                <a:schemeClr val="bg2"/>
              </a:solidFill>
              <a:latin typeface="+mn-lt"/>
            </a:endParaRPr>
          </a:p>
        </p:txBody>
      </p:sp>
      <p:sp>
        <p:nvSpPr>
          <p:cNvPr id="7" name="Rectangle 6">
            <a:extLst>
              <a:ext uri="{FF2B5EF4-FFF2-40B4-BE49-F238E27FC236}">
                <a16:creationId xmlns:a16="http://schemas.microsoft.com/office/drawing/2014/main" id="{10223488-F504-4F2F-BB68-CC85C0187270}"/>
              </a:ext>
            </a:extLst>
          </p:cNvPr>
          <p:cNvSpPr/>
          <p:nvPr/>
        </p:nvSpPr>
        <p:spPr>
          <a:xfrm rot="10800000" flipV="1">
            <a:off x="1097279" y="2034696"/>
            <a:ext cx="7418644" cy="1384995"/>
          </a:xfrm>
          <a:prstGeom prst="rect">
            <a:avLst/>
          </a:prstGeom>
        </p:spPr>
        <p:txBody>
          <a:bodyPr wrap="square">
            <a:spAutoFit/>
          </a:bodyPr>
          <a:lstStyle/>
          <a:p>
            <a:r>
              <a:rPr lang="en-US" sz="1200" dirty="0">
                <a:solidFill>
                  <a:schemeClr val="bg1">
                    <a:lumMod val="10000"/>
                  </a:schemeClr>
                </a:solidFill>
                <a:latin typeface="+mn-lt"/>
              </a:rPr>
              <a:t>The main aim of branch coverage is to cover all the branches (two separate paths) at least once (true and false)</a:t>
            </a:r>
          </a:p>
          <a:p>
            <a:endParaRPr lang="en-US" sz="1200" dirty="0">
              <a:solidFill>
                <a:schemeClr val="bg1">
                  <a:lumMod val="10000"/>
                </a:schemeClr>
              </a:solidFill>
              <a:latin typeface="+mn-lt"/>
            </a:endParaRPr>
          </a:p>
          <a:p>
            <a:r>
              <a:rPr lang="en-US" sz="1200" dirty="0">
                <a:solidFill>
                  <a:schemeClr val="bg1">
                    <a:lumMod val="10000"/>
                  </a:schemeClr>
                </a:solidFill>
                <a:latin typeface="+mn-lt"/>
              </a:rPr>
              <a:t>Branch Coverage is a structurally based technique that checks both conditional and unconditional branches.</a:t>
            </a:r>
          </a:p>
          <a:p>
            <a:endParaRPr lang="en-US" sz="1200" dirty="0">
              <a:solidFill>
                <a:schemeClr val="bg1">
                  <a:lumMod val="10000"/>
                </a:schemeClr>
              </a:solidFill>
              <a:latin typeface="+mn-lt"/>
            </a:endParaRPr>
          </a:p>
          <a:p>
            <a:r>
              <a:rPr lang="en-US" sz="1200" dirty="0">
                <a:solidFill>
                  <a:schemeClr val="bg1">
                    <a:lumMod val="10000"/>
                  </a:schemeClr>
                </a:solidFill>
                <a:latin typeface="+mn-lt"/>
              </a:rPr>
              <a:t>Branch Coverage = (number of executed branches / total number of branches) * 100</a:t>
            </a:r>
          </a:p>
        </p:txBody>
      </p:sp>
      <p:sp>
        <p:nvSpPr>
          <p:cNvPr id="3" name="Rectangle 2">
            <a:extLst>
              <a:ext uri="{FF2B5EF4-FFF2-40B4-BE49-F238E27FC236}">
                <a16:creationId xmlns:a16="http://schemas.microsoft.com/office/drawing/2014/main" id="{D8E5AAE5-8709-4EA0-B956-CD92C9ECE7EE}"/>
              </a:ext>
            </a:extLst>
          </p:cNvPr>
          <p:cNvSpPr/>
          <p:nvPr/>
        </p:nvSpPr>
        <p:spPr>
          <a:xfrm>
            <a:off x="1173018" y="3629385"/>
            <a:ext cx="2641600" cy="2031325"/>
          </a:xfrm>
          <a:prstGeom prst="rect">
            <a:avLst/>
          </a:prstGeom>
        </p:spPr>
        <p:txBody>
          <a:bodyPr wrap="square">
            <a:spAutoFit/>
          </a:bodyPr>
          <a:lstStyle/>
          <a:p>
            <a:r>
              <a:rPr lang="en-US" b="1" dirty="0"/>
              <a:t>Example pseudocode</a:t>
            </a:r>
          </a:p>
          <a:p>
            <a:endParaRPr lang="en-US" dirty="0"/>
          </a:p>
          <a:p>
            <a:r>
              <a:rPr lang="en-US" dirty="0"/>
              <a:t>1. READ A </a:t>
            </a:r>
          </a:p>
          <a:p>
            <a:r>
              <a:rPr lang="en-US" dirty="0"/>
              <a:t>2. IF A == 10</a:t>
            </a:r>
          </a:p>
          <a:p>
            <a:r>
              <a:rPr lang="en-US" dirty="0"/>
              <a:t>3. THEN </a:t>
            </a:r>
          </a:p>
          <a:p>
            <a:r>
              <a:rPr lang="en-US" dirty="0"/>
              <a:t>4. PRINT I am True </a:t>
            </a:r>
          </a:p>
          <a:p>
            <a:r>
              <a:rPr lang="en-US" dirty="0"/>
              <a:t>5. Else </a:t>
            </a:r>
          </a:p>
          <a:p>
            <a:r>
              <a:rPr lang="en-US" dirty="0"/>
              <a:t>6. PRINT I am False </a:t>
            </a:r>
          </a:p>
          <a:p>
            <a:r>
              <a:rPr lang="en-US" dirty="0"/>
              <a:t>7. ENDIF</a:t>
            </a:r>
          </a:p>
        </p:txBody>
      </p:sp>
      <p:pic>
        <p:nvPicPr>
          <p:cNvPr id="9" name="Picture 8">
            <a:extLst>
              <a:ext uri="{FF2B5EF4-FFF2-40B4-BE49-F238E27FC236}">
                <a16:creationId xmlns:a16="http://schemas.microsoft.com/office/drawing/2014/main" id="{5B2B46EA-098F-44FA-A8B2-AC3107C6D507}"/>
              </a:ext>
            </a:extLst>
          </p:cNvPr>
          <p:cNvPicPr>
            <a:picLocks noChangeAspect="1"/>
          </p:cNvPicPr>
          <p:nvPr/>
        </p:nvPicPr>
        <p:blipFill>
          <a:blip r:embed="rId2"/>
          <a:stretch>
            <a:fillRect/>
          </a:stretch>
        </p:blipFill>
        <p:spPr>
          <a:xfrm>
            <a:off x="9282545" y="1825004"/>
            <a:ext cx="2170546" cy="2820888"/>
          </a:xfrm>
          <a:prstGeom prst="rect">
            <a:avLst/>
          </a:prstGeom>
        </p:spPr>
      </p:pic>
      <p:pic>
        <p:nvPicPr>
          <p:cNvPr id="10" name="Picture 9">
            <a:extLst>
              <a:ext uri="{FF2B5EF4-FFF2-40B4-BE49-F238E27FC236}">
                <a16:creationId xmlns:a16="http://schemas.microsoft.com/office/drawing/2014/main" id="{A87BE6D8-D508-45B0-92DC-476D92811697}"/>
              </a:ext>
            </a:extLst>
          </p:cNvPr>
          <p:cNvPicPr>
            <a:picLocks noChangeAspect="1"/>
          </p:cNvPicPr>
          <p:nvPr/>
        </p:nvPicPr>
        <p:blipFill>
          <a:blip r:embed="rId3"/>
          <a:stretch>
            <a:fillRect/>
          </a:stretch>
        </p:blipFill>
        <p:spPr>
          <a:xfrm>
            <a:off x="6585527" y="5015345"/>
            <a:ext cx="5329382" cy="1209963"/>
          </a:xfrm>
          <a:prstGeom prst="rect">
            <a:avLst/>
          </a:prstGeom>
        </p:spPr>
      </p:pic>
    </p:spTree>
    <p:extLst>
      <p:ext uri="{BB962C8B-B14F-4D97-AF65-F5344CB8AC3E}">
        <p14:creationId xmlns:p14="http://schemas.microsoft.com/office/powerpoint/2010/main" val="4037381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6" name="Rectangle 5">
            <a:extLst>
              <a:ext uri="{FF2B5EF4-FFF2-40B4-BE49-F238E27FC236}">
                <a16:creationId xmlns:a16="http://schemas.microsoft.com/office/drawing/2014/main" id="{DF10A860-63A8-484A-BEF0-339B46B2A061}"/>
              </a:ext>
            </a:extLst>
          </p:cNvPr>
          <p:cNvSpPr/>
          <p:nvPr/>
        </p:nvSpPr>
        <p:spPr>
          <a:xfrm>
            <a:off x="1023894" y="1825003"/>
            <a:ext cx="2377574" cy="369332"/>
          </a:xfrm>
          <a:prstGeom prst="rect">
            <a:avLst/>
          </a:prstGeom>
        </p:spPr>
        <p:txBody>
          <a:bodyPr wrap="none">
            <a:spAutoFit/>
          </a:bodyPr>
          <a:lstStyle/>
          <a:p>
            <a:r>
              <a:rPr lang="en-US" sz="1800" b="1" dirty="0">
                <a:solidFill>
                  <a:schemeClr val="bg2"/>
                </a:solidFill>
                <a:latin typeface="+mn-lt"/>
              </a:rPr>
              <a:t>Condition Coverage</a:t>
            </a:r>
            <a:endParaRPr lang="en-US" sz="1800" dirty="0">
              <a:solidFill>
                <a:schemeClr val="bg2"/>
              </a:solidFill>
              <a:latin typeface="+mn-lt"/>
            </a:endParaRPr>
          </a:p>
        </p:txBody>
      </p:sp>
      <p:sp>
        <p:nvSpPr>
          <p:cNvPr id="7" name="Rectangle 6">
            <a:extLst>
              <a:ext uri="{FF2B5EF4-FFF2-40B4-BE49-F238E27FC236}">
                <a16:creationId xmlns:a16="http://schemas.microsoft.com/office/drawing/2014/main" id="{37822369-8723-455B-BDC0-0E98CF932BF1}"/>
              </a:ext>
            </a:extLst>
          </p:cNvPr>
          <p:cNvSpPr/>
          <p:nvPr/>
        </p:nvSpPr>
        <p:spPr>
          <a:xfrm>
            <a:off x="1097281" y="2194335"/>
            <a:ext cx="8046720" cy="523220"/>
          </a:xfrm>
          <a:prstGeom prst="rect">
            <a:avLst/>
          </a:prstGeom>
        </p:spPr>
        <p:txBody>
          <a:bodyPr wrap="square">
            <a:spAutoFit/>
          </a:bodyPr>
          <a:lstStyle/>
          <a:p>
            <a:r>
              <a:rPr lang="en-US" b="1" dirty="0"/>
              <a:t>Condition coverage testing</a:t>
            </a:r>
            <a:r>
              <a:rPr lang="en-US" dirty="0"/>
              <a:t> is a type of white-box testing that tests all the conditional expressions in a program for all possible outcomes of the conditions. </a:t>
            </a:r>
          </a:p>
        </p:txBody>
      </p:sp>
      <p:sp>
        <p:nvSpPr>
          <p:cNvPr id="3" name="Rectangle 2">
            <a:extLst>
              <a:ext uri="{FF2B5EF4-FFF2-40B4-BE49-F238E27FC236}">
                <a16:creationId xmlns:a16="http://schemas.microsoft.com/office/drawing/2014/main" id="{59DF814D-E9D8-4B15-9E17-BE68434F900F}"/>
              </a:ext>
            </a:extLst>
          </p:cNvPr>
          <p:cNvSpPr/>
          <p:nvPr/>
        </p:nvSpPr>
        <p:spPr>
          <a:xfrm>
            <a:off x="1023894" y="2717555"/>
            <a:ext cx="8046720" cy="307777"/>
          </a:xfrm>
          <a:prstGeom prst="rect">
            <a:avLst/>
          </a:prstGeom>
        </p:spPr>
        <p:txBody>
          <a:bodyPr wrap="square">
            <a:spAutoFit/>
          </a:bodyPr>
          <a:lstStyle/>
          <a:p>
            <a:r>
              <a:rPr lang="en-US" dirty="0"/>
              <a:t> It is used to cover all Conditions. </a:t>
            </a:r>
          </a:p>
        </p:txBody>
      </p:sp>
      <p:sp>
        <p:nvSpPr>
          <p:cNvPr id="9" name="Rectangle 8">
            <a:extLst>
              <a:ext uri="{FF2B5EF4-FFF2-40B4-BE49-F238E27FC236}">
                <a16:creationId xmlns:a16="http://schemas.microsoft.com/office/drawing/2014/main" id="{603F5C55-7180-4196-8B1E-BEE6EA2EC23E}"/>
              </a:ext>
            </a:extLst>
          </p:cNvPr>
          <p:cNvSpPr/>
          <p:nvPr/>
        </p:nvSpPr>
        <p:spPr>
          <a:xfrm rot="10800000" flipV="1">
            <a:off x="1097279" y="3068410"/>
            <a:ext cx="8125733" cy="523220"/>
          </a:xfrm>
          <a:prstGeom prst="rect">
            <a:avLst/>
          </a:prstGeom>
        </p:spPr>
        <p:txBody>
          <a:bodyPr wrap="square">
            <a:spAutoFit/>
          </a:bodyPr>
          <a:lstStyle/>
          <a:p>
            <a:r>
              <a:rPr lang="en-US" dirty="0"/>
              <a:t> Condition coverage is also known as Predicate Coverage in which each one of the Boolean expression have been evaluated to both </a:t>
            </a:r>
            <a:r>
              <a:rPr lang="en-US" b="1" dirty="0"/>
              <a:t>TRUE or FALSE</a:t>
            </a:r>
          </a:p>
        </p:txBody>
      </p:sp>
    </p:spTree>
    <p:extLst>
      <p:ext uri="{BB962C8B-B14F-4D97-AF65-F5344CB8AC3E}">
        <p14:creationId xmlns:p14="http://schemas.microsoft.com/office/powerpoint/2010/main" val="3027032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3" name="Rectangle 2">
            <a:extLst>
              <a:ext uri="{FF2B5EF4-FFF2-40B4-BE49-F238E27FC236}">
                <a16:creationId xmlns:a16="http://schemas.microsoft.com/office/drawing/2014/main" id="{4578E98F-F9A8-4684-BF42-1039CB741C37}"/>
              </a:ext>
            </a:extLst>
          </p:cNvPr>
          <p:cNvSpPr/>
          <p:nvPr/>
        </p:nvSpPr>
        <p:spPr>
          <a:xfrm>
            <a:off x="1237674" y="1884218"/>
            <a:ext cx="5869982" cy="307777"/>
          </a:xfrm>
          <a:prstGeom prst="rect">
            <a:avLst/>
          </a:prstGeom>
        </p:spPr>
        <p:txBody>
          <a:bodyPr wrap="square">
            <a:spAutoFit/>
          </a:bodyPr>
          <a:lstStyle/>
          <a:p>
            <a:r>
              <a:rPr lang="en-US" b="1" dirty="0"/>
              <a:t>Example pseudocode</a:t>
            </a:r>
          </a:p>
        </p:txBody>
      </p:sp>
      <p:sp>
        <p:nvSpPr>
          <p:cNvPr id="6" name="Rectangle 5">
            <a:extLst>
              <a:ext uri="{FF2B5EF4-FFF2-40B4-BE49-F238E27FC236}">
                <a16:creationId xmlns:a16="http://schemas.microsoft.com/office/drawing/2014/main" id="{90858710-B87A-4D62-ABD6-94E4912AF8EE}"/>
              </a:ext>
            </a:extLst>
          </p:cNvPr>
          <p:cNvSpPr/>
          <p:nvPr/>
        </p:nvSpPr>
        <p:spPr>
          <a:xfrm>
            <a:off x="1237674" y="2338853"/>
            <a:ext cx="7985340" cy="3754874"/>
          </a:xfrm>
          <a:prstGeom prst="rect">
            <a:avLst/>
          </a:prstGeom>
        </p:spPr>
        <p:txBody>
          <a:bodyPr wrap="square">
            <a:spAutoFit/>
          </a:bodyPr>
          <a:lstStyle/>
          <a:p>
            <a:r>
              <a:rPr lang="en-US" dirty="0"/>
              <a:t> Read a ,b ,c ,d ;</a:t>
            </a:r>
          </a:p>
          <a:p>
            <a:endParaRPr lang="en-US" dirty="0"/>
          </a:p>
          <a:p>
            <a:r>
              <a:rPr lang="en-US" dirty="0"/>
              <a:t> If (a == 0 || b == 0)</a:t>
            </a:r>
          </a:p>
          <a:p>
            <a:endParaRPr lang="en-US" dirty="0"/>
          </a:p>
          <a:p>
            <a:r>
              <a:rPr lang="en-US" dirty="0"/>
              <a:t> {</a:t>
            </a:r>
          </a:p>
          <a:p>
            <a:r>
              <a:rPr lang="en-US" dirty="0"/>
              <a:t>    Print 1;</a:t>
            </a:r>
          </a:p>
          <a:p>
            <a:r>
              <a:rPr lang="en-US" dirty="0"/>
              <a:t> }</a:t>
            </a:r>
          </a:p>
          <a:p>
            <a:endParaRPr lang="en-US" dirty="0"/>
          </a:p>
          <a:p>
            <a:r>
              <a:rPr lang="en-US" dirty="0"/>
              <a:t>  else</a:t>
            </a:r>
          </a:p>
          <a:p>
            <a:r>
              <a:rPr lang="en-US" dirty="0"/>
              <a:t> {</a:t>
            </a:r>
          </a:p>
          <a:p>
            <a:endParaRPr lang="en-US" dirty="0"/>
          </a:p>
          <a:p>
            <a:r>
              <a:rPr lang="en-US" dirty="0"/>
              <a:t>  If (c == 0 &amp;&amp; d == 0)</a:t>
            </a:r>
          </a:p>
          <a:p>
            <a:r>
              <a:rPr lang="en-US" dirty="0"/>
              <a:t>  {</a:t>
            </a:r>
          </a:p>
          <a:p>
            <a:endParaRPr lang="en-US" dirty="0"/>
          </a:p>
          <a:p>
            <a:r>
              <a:rPr lang="en-US" dirty="0"/>
              <a:t>     Print 2;</a:t>
            </a:r>
          </a:p>
          <a:p>
            <a:r>
              <a:rPr lang="en-US" dirty="0"/>
              <a:t>   }</a:t>
            </a:r>
          </a:p>
          <a:p>
            <a:r>
              <a:rPr lang="en-US" dirty="0"/>
              <a:t>}</a:t>
            </a:r>
          </a:p>
        </p:txBody>
      </p:sp>
    </p:spTree>
    <p:extLst>
      <p:ext uri="{BB962C8B-B14F-4D97-AF65-F5344CB8AC3E}">
        <p14:creationId xmlns:p14="http://schemas.microsoft.com/office/powerpoint/2010/main" val="2981431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7" name="Rectangle 6">
            <a:extLst>
              <a:ext uri="{FF2B5EF4-FFF2-40B4-BE49-F238E27FC236}">
                <a16:creationId xmlns:a16="http://schemas.microsoft.com/office/drawing/2014/main" id="{F74611A2-8860-40E2-9728-7A3A3AA0844F}"/>
              </a:ext>
            </a:extLst>
          </p:cNvPr>
          <p:cNvSpPr/>
          <p:nvPr/>
        </p:nvSpPr>
        <p:spPr>
          <a:xfrm>
            <a:off x="1237674" y="1884218"/>
            <a:ext cx="5869982" cy="307777"/>
          </a:xfrm>
          <a:prstGeom prst="rect">
            <a:avLst/>
          </a:prstGeom>
        </p:spPr>
        <p:txBody>
          <a:bodyPr wrap="square">
            <a:spAutoFit/>
          </a:bodyPr>
          <a:lstStyle/>
          <a:p>
            <a:r>
              <a:rPr lang="en-US" b="1" dirty="0">
                <a:solidFill>
                  <a:schemeClr val="bg2"/>
                </a:solidFill>
              </a:rPr>
              <a:t>Example 1</a:t>
            </a:r>
          </a:p>
        </p:txBody>
      </p:sp>
      <p:sp>
        <p:nvSpPr>
          <p:cNvPr id="3" name="Rectangle 2">
            <a:extLst>
              <a:ext uri="{FF2B5EF4-FFF2-40B4-BE49-F238E27FC236}">
                <a16:creationId xmlns:a16="http://schemas.microsoft.com/office/drawing/2014/main" id="{25FE779F-02CC-4B4F-80CC-B3C1B30F3C94}"/>
              </a:ext>
            </a:extLst>
          </p:cNvPr>
          <p:cNvSpPr/>
          <p:nvPr/>
        </p:nvSpPr>
        <p:spPr>
          <a:xfrm>
            <a:off x="1237674" y="2338853"/>
            <a:ext cx="3537526" cy="2677656"/>
          </a:xfrm>
          <a:prstGeom prst="rect">
            <a:avLst/>
          </a:prstGeom>
        </p:spPr>
        <p:txBody>
          <a:bodyPr wrap="square">
            <a:spAutoFit/>
          </a:bodyPr>
          <a:lstStyle/>
          <a:p>
            <a:r>
              <a:rPr lang="en-US" b="1" dirty="0">
                <a:solidFill>
                  <a:schemeClr val="bg1">
                    <a:lumMod val="10000"/>
                  </a:schemeClr>
                </a:solidFill>
                <a:latin typeface="Consolas" panose="020B0609020204030204" pitchFamily="49" charset="0"/>
              </a:rPr>
              <a:t>READ num1,</a:t>
            </a:r>
          </a:p>
          <a:p>
            <a:endParaRPr lang="en-US" b="1" dirty="0">
              <a:solidFill>
                <a:schemeClr val="bg1">
                  <a:lumMod val="10000"/>
                </a:schemeClr>
              </a:solidFill>
              <a:latin typeface="Consolas" panose="020B0609020204030204" pitchFamily="49" charset="0"/>
            </a:endParaRPr>
          </a:p>
          <a:p>
            <a:r>
              <a:rPr lang="en-US" b="1" dirty="0">
                <a:solidFill>
                  <a:schemeClr val="bg1">
                    <a:lumMod val="10000"/>
                  </a:schemeClr>
                </a:solidFill>
                <a:latin typeface="Consolas" panose="020B0609020204030204" pitchFamily="49" charset="0"/>
              </a:rPr>
              <a:t>READ num2,</a:t>
            </a:r>
          </a:p>
          <a:p>
            <a:endParaRPr lang="en-US" b="1" dirty="0">
              <a:solidFill>
                <a:schemeClr val="bg1">
                  <a:lumMod val="10000"/>
                </a:schemeClr>
              </a:solidFill>
              <a:latin typeface="Consolas" panose="020B0609020204030204" pitchFamily="49" charset="0"/>
            </a:endParaRPr>
          </a:p>
          <a:p>
            <a:r>
              <a:rPr lang="en-US" b="1" dirty="0">
                <a:solidFill>
                  <a:schemeClr val="bg1">
                    <a:lumMod val="10000"/>
                  </a:schemeClr>
                </a:solidFill>
                <a:latin typeface="Consolas" panose="020B0609020204030204" pitchFamily="49" charset="0"/>
              </a:rPr>
              <a:t>if((num1&gt;0 || num2&lt;10)){</a:t>
            </a:r>
          </a:p>
          <a:p>
            <a:endParaRPr lang="en-US" b="1" dirty="0">
              <a:solidFill>
                <a:schemeClr val="bg1">
                  <a:lumMod val="10000"/>
                </a:schemeClr>
              </a:solidFill>
              <a:latin typeface="Consolas" panose="020B0609020204030204" pitchFamily="49" charset="0"/>
            </a:endParaRPr>
          </a:p>
          <a:p>
            <a:r>
              <a:rPr lang="en-US" b="1" dirty="0">
                <a:solidFill>
                  <a:schemeClr val="bg1">
                    <a:lumMod val="10000"/>
                  </a:schemeClr>
                </a:solidFill>
                <a:latin typeface="Consolas" panose="020B0609020204030204" pitchFamily="49" charset="0"/>
              </a:rPr>
              <a:t>    count&lt;&lt;"valid input";</a:t>
            </a:r>
          </a:p>
          <a:p>
            <a:endParaRPr lang="en-US" b="1" dirty="0">
              <a:solidFill>
                <a:schemeClr val="bg1">
                  <a:lumMod val="10000"/>
                </a:schemeClr>
              </a:solidFill>
              <a:latin typeface="Consolas" panose="020B0609020204030204" pitchFamily="49" charset="0"/>
            </a:endParaRPr>
          </a:p>
          <a:p>
            <a:r>
              <a:rPr lang="en-US" b="1" dirty="0">
                <a:solidFill>
                  <a:schemeClr val="bg1">
                    <a:lumMod val="10000"/>
                  </a:schemeClr>
                </a:solidFill>
                <a:latin typeface="Consolas" panose="020B0609020204030204" pitchFamily="49" charset="0"/>
              </a:rPr>
              <a:t>}else{</a:t>
            </a:r>
          </a:p>
          <a:p>
            <a:endParaRPr lang="en-US" b="1" dirty="0">
              <a:solidFill>
                <a:schemeClr val="bg1">
                  <a:lumMod val="10000"/>
                </a:schemeClr>
              </a:solidFill>
              <a:latin typeface="Consolas" panose="020B0609020204030204" pitchFamily="49" charset="0"/>
            </a:endParaRPr>
          </a:p>
          <a:p>
            <a:r>
              <a:rPr lang="en-US" b="1" dirty="0">
                <a:solidFill>
                  <a:schemeClr val="bg1">
                    <a:lumMod val="10000"/>
                  </a:schemeClr>
                </a:solidFill>
                <a:latin typeface="Consolas" panose="020B0609020204030204" pitchFamily="49" charset="0"/>
              </a:rPr>
              <a:t>    count&lt;&lt;"invalid input";</a:t>
            </a:r>
          </a:p>
          <a:p>
            <a:r>
              <a:rPr lang="en-US" b="1" dirty="0">
                <a:solidFill>
                  <a:schemeClr val="bg1">
                    <a:lumMod val="10000"/>
                  </a:schemeClr>
                </a:solidFill>
                <a:latin typeface="Consolas" panose="020B0609020204030204" pitchFamily="49" charset="0"/>
              </a:rPr>
              <a:t>}</a:t>
            </a:r>
          </a:p>
        </p:txBody>
      </p:sp>
      <p:graphicFrame>
        <p:nvGraphicFramePr>
          <p:cNvPr id="8" name="Table 7">
            <a:extLst>
              <a:ext uri="{FF2B5EF4-FFF2-40B4-BE49-F238E27FC236}">
                <a16:creationId xmlns:a16="http://schemas.microsoft.com/office/drawing/2014/main" id="{15EBA5BA-914E-4AF4-8DA0-8CD649B7B4C9}"/>
              </a:ext>
            </a:extLst>
          </p:cNvPr>
          <p:cNvGraphicFramePr>
            <a:graphicFrameLocks noGrp="1"/>
          </p:cNvGraphicFramePr>
          <p:nvPr>
            <p:extLst>
              <p:ext uri="{D42A27DB-BD31-4B8C-83A1-F6EECF244321}">
                <p14:modId xmlns:p14="http://schemas.microsoft.com/office/powerpoint/2010/main" val="4024318629"/>
              </p:ext>
            </p:extLst>
          </p:nvPr>
        </p:nvGraphicFramePr>
        <p:xfrm>
          <a:off x="4775200" y="2338853"/>
          <a:ext cx="6779492" cy="2555092"/>
        </p:xfrm>
        <a:graphic>
          <a:graphicData uri="http://schemas.openxmlformats.org/drawingml/2006/table">
            <a:tbl>
              <a:tblPr/>
              <a:tblGrid>
                <a:gridCol w="1694873">
                  <a:extLst>
                    <a:ext uri="{9D8B030D-6E8A-4147-A177-3AD203B41FA5}">
                      <a16:colId xmlns:a16="http://schemas.microsoft.com/office/drawing/2014/main" val="2796773812"/>
                    </a:ext>
                  </a:extLst>
                </a:gridCol>
                <a:gridCol w="1694873">
                  <a:extLst>
                    <a:ext uri="{9D8B030D-6E8A-4147-A177-3AD203B41FA5}">
                      <a16:colId xmlns:a16="http://schemas.microsoft.com/office/drawing/2014/main" val="4202202681"/>
                    </a:ext>
                  </a:extLst>
                </a:gridCol>
                <a:gridCol w="1694873">
                  <a:extLst>
                    <a:ext uri="{9D8B030D-6E8A-4147-A177-3AD203B41FA5}">
                      <a16:colId xmlns:a16="http://schemas.microsoft.com/office/drawing/2014/main" val="759074542"/>
                    </a:ext>
                  </a:extLst>
                </a:gridCol>
                <a:gridCol w="1694873">
                  <a:extLst>
                    <a:ext uri="{9D8B030D-6E8A-4147-A177-3AD203B41FA5}">
                      <a16:colId xmlns:a16="http://schemas.microsoft.com/office/drawing/2014/main" val="2995798507"/>
                    </a:ext>
                  </a:extLst>
                </a:gridCol>
              </a:tblGrid>
              <a:tr h="638773">
                <a:tc>
                  <a:txBody>
                    <a:bodyPr/>
                    <a:lstStyle/>
                    <a:p>
                      <a:pPr algn="ctr" fontAlgn="t"/>
                      <a:endParaRPr lang="en-US" dirty="0">
                        <a:effectLst/>
                        <a:latin typeface="Helvetica" panose="020B0604020202020204" pitchFamily="34" charset="0"/>
                      </a:endParaRPr>
                    </a:p>
                    <a:p>
                      <a:pPr algn="ctr" fontAlgn="t"/>
                      <a:r>
                        <a:rPr lang="en-US" dirty="0">
                          <a:effectLst/>
                          <a:latin typeface="Helvetica" panose="020B0604020202020204" pitchFamily="34" charset="0"/>
                        </a:rPr>
                        <a:t>Test case number</a:t>
                      </a:r>
                    </a:p>
                  </a:txBody>
                  <a:tcPr>
                    <a:lnL>
                      <a:noFill/>
                    </a:lnL>
                    <a:lnR>
                      <a:noFill/>
                    </a:lnR>
                    <a:lnT>
                      <a:noFill/>
                    </a:lnT>
                    <a:lnB>
                      <a:noFill/>
                    </a:lnB>
                    <a:solidFill>
                      <a:srgbClr val="F5F5F5"/>
                    </a:solidFill>
                  </a:tcPr>
                </a:tc>
                <a:tc>
                  <a:txBody>
                    <a:bodyPr/>
                    <a:lstStyle/>
                    <a:p>
                      <a:pPr algn="ctr" fontAlgn="t"/>
                      <a:endParaRPr lang="en-US" dirty="0">
                        <a:effectLst/>
                      </a:endParaRPr>
                    </a:p>
                    <a:p>
                      <a:pPr algn="ctr" fontAlgn="t"/>
                      <a:r>
                        <a:rPr lang="en-US" dirty="0">
                          <a:effectLst/>
                          <a:latin typeface="Helvetica" panose="020B0604020202020204" pitchFamily="34" charset="0"/>
                        </a:rPr>
                        <a:t>num1&gt;0</a:t>
                      </a:r>
                    </a:p>
                  </a:txBody>
                  <a:tcPr>
                    <a:lnL>
                      <a:noFill/>
                    </a:lnL>
                    <a:lnR>
                      <a:noFill/>
                    </a:lnR>
                    <a:lnT>
                      <a:noFill/>
                    </a:lnT>
                    <a:lnB>
                      <a:noFill/>
                    </a:lnB>
                    <a:solidFill>
                      <a:srgbClr val="F5F5F5"/>
                    </a:solidFill>
                  </a:tcPr>
                </a:tc>
                <a:tc>
                  <a:txBody>
                    <a:bodyPr/>
                    <a:lstStyle/>
                    <a:p>
                      <a:pPr algn="ctr" fontAlgn="t"/>
                      <a:endParaRPr lang="en-US">
                        <a:effectLst/>
                      </a:endParaRPr>
                    </a:p>
                    <a:p>
                      <a:pPr algn="ctr" fontAlgn="t"/>
                      <a:r>
                        <a:rPr lang="en-US">
                          <a:effectLst/>
                          <a:latin typeface="Helvetica" panose="020B0604020202020204" pitchFamily="34" charset="0"/>
                        </a:rPr>
                        <a:t>num2&lt;10</a:t>
                      </a:r>
                    </a:p>
                  </a:txBody>
                  <a:tcPr>
                    <a:lnL>
                      <a:noFill/>
                    </a:lnL>
                    <a:lnR>
                      <a:noFill/>
                    </a:lnR>
                    <a:lnT>
                      <a:noFill/>
                    </a:lnT>
                    <a:lnB>
                      <a:noFill/>
                    </a:lnB>
                    <a:solidFill>
                      <a:srgbClr val="F5F5F5"/>
                    </a:solidFill>
                  </a:tcPr>
                </a:tc>
                <a:tc>
                  <a:txBody>
                    <a:bodyPr/>
                    <a:lstStyle/>
                    <a:p>
                      <a:pPr algn="ctr" fontAlgn="t"/>
                      <a:endParaRPr lang="en-US">
                        <a:effectLst/>
                      </a:endParaRPr>
                    </a:p>
                    <a:p>
                      <a:pPr algn="ctr" fontAlgn="t"/>
                      <a:r>
                        <a:rPr lang="en-US">
                          <a:effectLst/>
                          <a:latin typeface="Helvetica" panose="020B0604020202020204" pitchFamily="34" charset="0"/>
                        </a:rPr>
                        <a:t>Final output</a:t>
                      </a:r>
                    </a:p>
                  </a:txBody>
                  <a:tcPr>
                    <a:lnL>
                      <a:noFill/>
                    </a:lnL>
                    <a:lnR>
                      <a:noFill/>
                    </a:lnR>
                    <a:lnT>
                      <a:noFill/>
                    </a:lnT>
                    <a:lnB>
                      <a:noFill/>
                    </a:lnB>
                    <a:solidFill>
                      <a:srgbClr val="F5F5F5"/>
                    </a:solidFill>
                  </a:tcPr>
                </a:tc>
                <a:extLst>
                  <a:ext uri="{0D108BD9-81ED-4DB2-BD59-A6C34878D82A}">
                    <a16:rowId xmlns:a16="http://schemas.microsoft.com/office/drawing/2014/main" val="1054411467"/>
                  </a:ext>
                </a:extLst>
              </a:tr>
              <a:tr h="638773">
                <a:tc>
                  <a:txBody>
                    <a:bodyPr/>
                    <a:lstStyle/>
                    <a:p>
                      <a:pPr algn="ctr" fontAlgn="t"/>
                      <a:endParaRPr lang="en-US">
                        <a:effectLst/>
                      </a:endParaRPr>
                    </a:p>
                    <a:p>
                      <a:pPr algn="ctr" fontAlgn="t"/>
                      <a:r>
                        <a:rPr lang="en-US">
                          <a:effectLst/>
                          <a:latin typeface="Helvetica" panose="020B0604020202020204" pitchFamily="34" charset="0"/>
                        </a:rPr>
                        <a:t>1</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Not required</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extLst>
                  <a:ext uri="{0D108BD9-81ED-4DB2-BD59-A6C34878D82A}">
                    <a16:rowId xmlns:a16="http://schemas.microsoft.com/office/drawing/2014/main" val="1955824578"/>
                  </a:ext>
                </a:extLst>
              </a:tr>
              <a:tr h="638773">
                <a:tc>
                  <a:txBody>
                    <a:bodyPr/>
                    <a:lstStyle/>
                    <a:p>
                      <a:pPr algn="ctr" fontAlgn="t"/>
                      <a:endParaRPr lang="en-US">
                        <a:effectLst/>
                      </a:endParaRPr>
                    </a:p>
                    <a:p>
                      <a:pPr algn="ctr" fontAlgn="t"/>
                      <a:r>
                        <a:rPr lang="en-US">
                          <a:effectLst/>
                          <a:latin typeface="Helvetica" panose="020B0604020202020204" pitchFamily="34" charset="0"/>
                        </a:rPr>
                        <a:t>2</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extLst>
                  <a:ext uri="{0D108BD9-81ED-4DB2-BD59-A6C34878D82A}">
                    <a16:rowId xmlns:a16="http://schemas.microsoft.com/office/drawing/2014/main" val="3003360161"/>
                  </a:ext>
                </a:extLst>
              </a:tr>
              <a:tr h="638773">
                <a:tc>
                  <a:txBody>
                    <a:bodyPr/>
                    <a:lstStyle/>
                    <a:p>
                      <a:pPr algn="ctr" fontAlgn="t"/>
                      <a:endParaRPr lang="en-US">
                        <a:effectLst/>
                      </a:endParaRPr>
                    </a:p>
                    <a:p>
                      <a:pPr algn="ctr" fontAlgn="t"/>
                      <a:r>
                        <a:rPr lang="en-US">
                          <a:effectLst/>
                          <a:latin typeface="Helvetica" panose="020B0604020202020204" pitchFamily="34" charset="0"/>
                        </a:rPr>
                        <a:t>3</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tc>
                  <a:txBody>
                    <a:bodyPr/>
                    <a:lstStyle/>
                    <a:p>
                      <a:pPr algn="ctr" fontAlgn="t"/>
                      <a:endParaRPr lang="en-US" dirty="0">
                        <a:effectLst/>
                      </a:endParaRPr>
                    </a:p>
                    <a:p>
                      <a:pPr algn="ctr" fontAlgn="t"/>
                      <a:r>
                        <a:rPr lang="en-US" dirty="0">
                          <a:effectLst/>
                          <a:latin typeface="Helvetica" panose="020B0604020202020204" pitchFamily="34" charset="0"/>
                        </a:rPr>
                        <a:t>False</a:t>
                      </a:r>
                    </a:p>
                  </a:txBody>
                  <a:tcPr>
                    <a:lnL>
                      <a:noFill/>
                    </a:lnL>
                    <a:lnR>
                      <a:noFill/>
                    </a:lnR>
                    <a:lnT>
                      <a:noFill/>
                    </a:lnT>
                    <a:lnB>
                      <a:noFill/>
                    </a:lnB>
                    <a:solidFill>
                      <a:srgbClr val="FFFFFF"/>
                    </a:solidFill>
                  </a:tcPr>
                </a:tc>
                <a:extLst>
                  <a:ext uri="{0D108BD9-81ED-4DB2-BD59-A6C34878D82A}">
                    <a16:rowId xmlns:a16="http://schemas.microsoft.com/office/drawing/2014/main" val="2795461720"/>
                  </a:ext>
                </a:extLst>
              </a:tr>
            </a:tbl>
          </a:graphicData>
        </a:graphic>
      </p:graphicFrame>
    </p:spTree>
    <p:extLst>
      <p:ext uri="{BB962C8B-B14F-4D97-AF65-F5344CB8AC3E}">
        <p14:creationId xmlns:p14="http://schemas.microsoft.com/office/powerpoint/2010/main" val="191971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2B6-94D8-4144-BF0A-DA862D0E650B}"/>
              </a:ext>
            </a:extLst>
          </p:cNvPr>
          <p:cNvSpPr>
            <a:spLocks noGrp="1"/>
          </p:cNvSpPr>
          <p:nvPr>
            <p:ph type="title"/>
          </p:nvPr>
        </p:nvSpPr>
        <p:spPr/>
        <p:txBody>
          <a:bodyPr/>
          <a:lstStyle/>
          <a:p>
            <a:r>
              <a:rPr lang="en-US" dirty="0"/>
              <a:t>White Box Testing - Activity</a:t>
            </a:r>
          </a:p>
        </p:txBody>
      </p:sp>
      <p:sp>
        <p:nvSpPr>
          <p:cNvPr id="4" name="Slide Number Placeholder 3">
            <a:extLst>
              <a:ext uri="{FF2B5EF4-FFF2-40B4-BE49-F238E27FC236}">
                <a16:creationId xmlns:a16="http://schemas.microsoft.com/office/drawing/2014/main" id="{779E489D-A77F-40FA-9D99-ED18EA5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5" name="Title 4">
            <a:extLst>
              <a:ext uri="{FF2B5EF4-FFF2-40B4-BE49-F238E27FC236}">
                <a16:creationId xmlns:a16="http://schemas.microsoft.com/office/drawing/2014/main" id="{F7E08034-CBF5-43E9-A09C-CD0653318353}"/>
              </a:ext>
            </a:extLst>
          </p:cNvPr>
          <p:cNvSpPr>
            <a:spLocks noGrp="1"/>
          </p:cNvSpPr>
          <p:nvPr>
            <p:ph type="title" idx="2"/>
          </p:nvPr>
        </p:nvSpPr>
        <p:spPr/>
        <p:txBody>
          <a:bodyPr>
            <a:normAutofit fontScale="90000"/>
          </a:bodyPr>
          <a:lstStyle/>
          <a:p>
            <a:r>
              <a:rPr lang="en-US" dirty="0"/>
              <a:t>White Box Techniques</a:t>
            </a:r>
          </a:p>
        </p:txBody>
      </p:sp>
      <p:sp>
        <p:nvSpPr>
          <p:cNvPr id="3" name="Rectangle 2">
            <a:extLst>
              <a:ext uri="{FF2B5EF4-FFF2-40B4-BE49-F238E27FC236}">
                <a16:creationId xmlns:a16="http://schemas.microsoft.com/office/drawing/2014/main" id="{A45AF828-286B-4B6E-B6FA-A7F10959F599}"/>
              </a:ext>
            </a:extLst>
          </p:cNvPr>
          <p:cNvSpPr/>
          <p:nvPr/>
        </p:nvSpPr>
        <p:spPr>
          <a:xfrm>
            <a:off x="1366982" y="1902692"/>
            <a:ext cx="5264581" cy="307777"/>
          </a:xfrm>
          <a:prstGeom prst="rect">
            <a:avLst/>
          </a:prstGeom>
        </p:spPr>
        <p:txBody>
          <a:bodyPr wrap="square">
            <a:spAutoFit/>
          </a:bodyPr>
          <a:lstStyle/>
          <a:p>
            <a:r>
              <a:rPr lang="en-US" b="1" dirty="0">
                <a:solidFill>
                  <a:schemeClr val="bg2"/>
                </a:solidFill>
              </a:rPr>
              <a:t>Example 2</a:t>
            </a:r>
          </a:p>
        </p:txBody>
      </p:sp>
      <p:sp>
        <p:nvSpPr>
          <p:cNvPr id="6" name="Rectangle 5">
            <a:extLst>
              <a:ext uri="{FF2B5EF4-FFF2-40B4-BE49-F238E27FC236}">
                <a16:creationId xmlns:a16="http://schemas.microsoft.com/office/drawing/2014/main" id="{0C45577E-8486-4896-8C8F-FA8962D2C0B6}"/>
              </a:ext>
            </a:extLst>
          </p:cNvPr>
          <p:cNvSpPr/>
          <p:nvPr/>
        </p:nvSpPr>
        <p:spPr>
          <a:xfrm>
            <a:off x="1366982" y="2375801"/>
            <a:ext cx="4378036" cy="2677656"/>
          </a:xfrm>
          <a:prstGeom prst="rect">
            <a:avLst/>
          </a:prstGeom>
        </p:spPr>
        <p:txBody>
          <a:bodyPr wrap="square">
            <a:spAutoFit/>
          </a:bodyPr>
          <a:lstStyle/>
          <a:p>
            <a:r>
              <a:rPr lang="en-US" b="1" dirty="0">
                <a:solidFill>
                  <a:schemeClr val="tx1"/>
                </a:solidFill>
                <a:latin typeface="Consolas" panose="020B0609020204030204" pitchFamily="49" charset="0"/>
              </a:rPr>
              <a:t>READ num1,</a:t>
            </a:r>
          </a:p>
          <a:p>
            <a:endParaRPr lang="en-US" b="1" dirty="0">
              <a:solidFill>
                <a:schemeClr val="tx1"/>
              </a:solidFill>
              <a:latin typeface="Consolas" panose="020B0609020204030204" pitchFamily="49" charset="0"/>
            </a:endParaRPr>
          </a:p>
          <a:p>
            <a:r>
              <a:rPr lang="en-US" b="1" dirty="0">
                <a:solidFill>
                  <a:schemeClr val="tx1"/>
                </a:solidFill>
                <a:latin typeface="Consolas" panose="020B0609020204030204" pitchFamily="49" charset="0"/>
              </a:rPr>
              <a:t>READ num2,</a:t>
            </a:r>
          </a:p>
          <a:p>
            <a:endParaRPr lang="en-US" b="1" dirty="0">
              <a:solidFill>
                <a:schemeClr val="tx1"/>
              </a:solidFill>
              <a:latin typeface="Consolas" panose="020B0609020204030204" pitchFamily="49" charset="0"/>
            </a:endParaRPr>
          </a:p>
          <a:p>
            <a:r>
              <a:rPr lang="en-US" b="1" dirty="0">
                <a:solidFill>
                  <a:schemeClr val="tx1"/>
                </a:solidFill>
                <a:latin typeface="Consolas" panose="020B0609020204030204" pitchFamily="49" charset="0"/>
              </a:rPr>
              <a:t>if((num1&gt;0 || num2&lt;10) &amp;&amp; (num1+num2&lt;15)){</a:t>
            </a:r>
          </a:p>
          <a:p>
            <a:endParaRPr lang="en-US" b="1" dirty="0">
              <a:solidFill>
                <a:schemeClr val="tx1"/>
              </a:solidFill>
              <a:latin typeface="Consolas" panose="020B0609020204030204" pitchFamily="49" charset="0"/>
            </a:endParaRPr>
          </a:p>
          <a:p>
            <a:r>
              <a:rPr lang="en-US" b="1" dirty="0">
                <a:solidFill>
                  <a:schemeClr val="tx1"/>
                </a:solidFill>
                <a:latin typeface="Consolas" panose="020B0609020204030204" pitchFamily="49" charset="0"/>
              </a:rPr>
              <a:t>    count&lt;&lt;"valid input";</a:t>
            </a:r>
          </a:p>
          <a:p>
            <a:endParaRPr lang="en-US" b="1" dirty="0">
              <a:solidFill>
                <a:schemeClr val="tx1"/>
              </a:solidFill>
              <a:latin typeface="Consolas" panose="020B0609020204030204" pitchFamily="49" charset="0"/>
            </a:endParaRPr>
          </a:p>
          <a:p>
            <a:r>
              <a:rPr lang="en-US" b="1" dirty="0">
                <a:solidFill>
                  <a:schemeClr val="tx1"/>
                </a:solidFill>
                <a:latin typeface="Consolas" panose="020B0609020204030204" pitchFamily="49" charset="0"/>
              </a:rPr>
              <a:t>}else{</a:t>
            </a:r>
          </a:p>
          <a:p>
            <a:endParaRPr lang="en-US" b="1" dirty="0">
              <a:solidFill>
                <a:schemeClr val="tx1"/>
              </a:solidFill>
              <a:latin typeface="Consolas" panose="020B0609020204030204" pitchFamily="49" charset="0"/>
            </a:endParaRPr>
          </a:p>
          <a:p>
            <a:r>
              <a:rPr lang="en-US" b="1" dirty="0">
                <a:solidFill>
                  <a:schemeClr val="tx1"/>
                </a:solidFill>
                <a:latin typeface="Consolas" panose="020B0609020204030204" pitchFamily="49" charset="0"/>
              </a:rPr>
              <a:t>    count&lt;&lt;"invalid input";</a:t>
            </a:r>
          </a:p>
          <a:p>
            <a:r>
              <a:rPr lang="en-US" b="1" dirty="0">
                <a:solidFill>
                  <a:schemeClr val="tx1"/>
                </a:solidFill>
                <a:latin typeface="Consolas" panose="020B0609020204030204" pitchFamily="49" charset="0"/>
              </a:rPr>
              <a:t>}</a:t>
            </a:r>
          </a:p>
        </p:txBody>
      </p:sp>
      <p:graphicFrame>
        <p:nvGraphicFramePr>
          <p:cNvPr id="7" name="Table 6">
            <a:extLst>
              <a:ext uri="{FF2B5EF4-FFF2-40B4-BE49-F238E27FC236}">
                <a16:creationId xmlns:a16="http://schemas.microsoft.com/office/drawing/2014/main" id="{A00CDDC8-C12E-44B4-A447-31FFE80A48CE}"/>
              </a:ext>
            </a:extLst>
          </p:cNvPr>
          <p:cNvGraphicFramePr>
            <a:graphicFrameLocks noGrp="1"/>
          </p:cNvGraphicFramePr>
          <p:nvPr>
            <p:extLst>
              <p:ext uri="{D42A27DB-BD31-4B8C-83A1-F6EECF244321}">
                <p14:modId xmlns:p14="http://schemas.microsoft.com/office/powerpoint/2010/main" val="818276651"/>
              </p:ext>
            </p:extLst>
          </p:nvPr>
        </p:nvGraphicFramePr>
        <p:xfrm>
          <a:off x="5745018" y="2303145"/>
          <a:ext cx="6059055" cy="3322320"/>
        </p:xfrm>
        <a:graphic>
          <a:graphicData uri="http://schemas.openxmlformats.org/drawingml/2006/table">
            <a:tbl>
              <a:tblPr/>
              <a:tblGrid>
                <a:gridCol w="1211811">
                  <a:extLst>
                    <a:ext uri="{9D8B030D-6E8A-4147-A177-3AD203B41FA5}">
                      <a16:colId xmlns:a16="http://schemas.microsoft.com/office/drawing/2014/main" val="3465233794"/>
                    </a:ext>
                  </a:extLst>
                </a:gridCol>
                <a:gridCol w="1211811">
                  <a:extLst>
                    <a:ext uri="{9D8B030D-6E8A-4147-A177-3AD203B41FA5}">
                      <a16:colId xmlns:a16="http://schemas.microsoft.com/office/drawing/2014/main" val="3130820642"/>
                    </a:ext>
                  </a:extLst>
                </a:gridCol>
                <a:gridCol w="1211811">
                  <a:extLst>
                    <a:ext uri="{9D8B030D-6E8A-4147-A177-3AD203B41FA5}">
                      <a16:colId xmlns:a16="http://schemas.microsoft.com/office/drawing/2014/main" val="1176082063"/>
                    </a:ext>
                  </a:extLst>
                </a:gridCol>
                <a:gridCol w="1211811">
                  <a:extLst>
                    <a:ext uri="{9D8B030D-6E8A-4147-A177-3AD203B41FA5}">
                      <a16:colId xmlns:a16="http://schemas.microsoft.com/office/drawing/2014/main" val="4056603813"/>
                    </a:ext>
                  </a:extLst>
                </a:gridCol>
                <a:gridCol w="1211811">
                  <a:extLst>
                    <a:ext uri="{9D8B030D-6E8A-4147-A177-3AD203B41FA5}">
                      <a16:colId xmlns:a16="http://schemas.microsoft.com/office/drawing/2014/main" val="947723538"/>
                    </a:ext>
                  </a:extLst>
                </a:gridCol>
              </a:tblGrid>
              <a:tr h="0">
                <a:tc>
                  <a:txBody>
                    <a:bodyPr/>
                    <a:lstStyle/>
                    <a:p>
                      <a:pPr algn="ctr" fontAlgn="t"/>
                      <a:endParaRPr lang="en-US" dirty="0">
                        <a:effectLst/>
                        <a:latin typeface="Helvetica" panose="020B0604020202020204" pitchFamily="34" charset="0"/>
                      </a:endParaRPr>
                    </a:p>
                    <a:p>
                      <a:pPr algn="ctr" fontAlgn="t"/>
                      <a:r>
                        <a:rPr lang="en-US" dirty="0">
                          <a:effectLst/>
                          <a:latin typeface="Helvetica" panose="020B0604020202020204" pitchFamily="34" charset="0"/>
                        </a:rPr>
                        <a:t>Test case number</a:t>
                      </a:r>
                    </a:p>
                  </a:txBody>
                  <a:tcPr>
                    <a:lnL>
                      <a:noFill/>
                    </a:lnL>
                    <a:lnR>
                      <a:noFill/>
                    </a:lnR>
                    <a:lnT>
                      <a:noFill/>
                    </a:lnT>
                    <a:lnB>
                      <a:noFill/>
                    </a:lnB>
                    <a:solidFill>
                      <a:srgbClr val="F5F5F5"/>
                    </a:solidFill>
                  </a:tcPr>
                </a:tc>
                <a:tc>
                  <a:txBody>
                    <a:bodyPr/>
                    <a:lstStyle/>
                    <a:p>
                      <a:pPr algn="ctr" fontAlgn="t"/>
                      <a:endParaRPr lang="en-US">
                        <a:effectLst/>
                      </a:endParaRPr>
                    </a:p>
                    <a:p>
                      <a:pPr algn="ctr" fontAlgn="t"/>
                      <a:r>
                        <a:rPr lang="en-US">
                          <a:effectLst/>
                          <a:latin typeface="Helvetica" panose="020B0604020202020204" pitchFamily="34" charset="0"/>
                        </a:rPr>
                        <a:t>num1&gt;0</a:t>
                      </a:r>
                    </a:p>
                  </a:txBody>
                  <a:tcPr>
                    <a:lnL>
                      <a:noFill/>
                    </a:lnL>
                    <a:lnR>
                      <a:noFill/>
                    </a:lnR>
                    <a:lnT>
                      <a:noFill/>
                    </a:lnT>
                    <a:lnB>
                      <a:noFill/>
                    </a:lnB>
                    <a:solidFill>
                      <a:srgbClr val="F5F5F5"/>
                    </a:solidFill>
                  </a:tcPr>
                </a:tc>
                <a:tc>
                  <a:txBody>
                    <a:bodyPr/>
                    <a:lstStyle/>
                    <a:p>
                      <a:pPr algn="ctr" fontAlgn="t"/>
                      <a:endParaRPr lang="en-US">
                        <a:effectLst/>
                      </a:endParaRPr>
                    </a:p>
                    <a:p>
                      <a:pPr algn="ctr" fontAlgn="t"/>
                      <a:r>
                        <a:rPr lang="en-US">
                          <a:effectLst/>
                          <a:latin typeface="Helvetica" panose="020B0604020202020204" pitchFamily="34" charset="0"/>
                        </a:rPr>
                        <a:t>num2&lt;10</a:t>
                      </a:r>
                    </a:p>
                  </a:txBody>
                  <a:tcPr>
                    <a:lnL>
                      <a:noFill/>
                    </a:lnL>
                    <a:lnR>
                      <a:noFill/>
                    </a:lnR>
                    <a:lnT>
                      <a:noFill/>
                    </a:lnT>
                    <a:lnB>
                      <a:noFill/>
                    </a:lnB>
                    <a:solidFill>
                      <a:srgbClr val="F5F5F5"/>
                    </a:solidFill>
                  </a:tcPr>
                </a:tc>
                <a:tc>
                  <a:txBody>
                    <a:bodyPr/>
                    <a:lstStyle/>
                    <a:p>
                      <a:pPr algn="ctr" fontAlgn="t"/>
                      <a:endParaRPr lang="en-US">
                        <a:effectLst/>
                      </a:endParaRPr>
                    </a:p>
                    <a:p>
                      <a:pPr algn="ctr" fontAlgn="t"/>
                      <a:r>
                        <a:rPr lang="en-US">
                          <a:effectLst/>
                          <a:latin typeface="Helvetica" panose="020B0604020202020204" pitchFamily="34" charset="0"/>
                        </a:rPr>
                        <a:t>num1+num2&lt;15</a:t>
                      </a:r>
                    </a:p>
                  </a:txBody>
                  <a:tcPr>
                    <a:lnL>
                      <a:noFill/>
                    </a:lnL>
                    <a:lnR>
                      <a:noFill/>
                    </a:lnR>
                    <a:lnT>
                      <a:noFill/>
                    </a:lnT>
                    <a:lnB>
                      <a:noFill/>
                    </a:lnB>
                    <a:solidFill>
                      <a:srgbClr val="F5F5F5"/>
                    </a:solidFill>
                  </a:tcPr>
                </a:tc>
                <a:tc>
                  <a:txBody>
                    <a:bodyPr/>
                    <a:lstStyle/>
                    <a:p>
                      <a:pPr algn="ctr" fontAlgn="t"/>
                      <a:endParaRPr lang="en-US">
                        <a:effectLst/>
                      </a:endParaRPr>
                    </a:p>
                    <a:p>
                      <a:pPr algn="ctr" fontAlgn="t"/>
                      <a:r>
                        <a:rPr lang="en-US">
                          <a:effectLst/>
                          <a:latin typeface="Helvetica" panose="020B0604020202020204" pitchFamily="34" charset="0"/>
                        </a:rPr>
                        <a:t>Final output</a:t>
                      </a:r>
                    </a:p>
                  </a:txBody>
                  <a:tcPr>
                    <a:lnL>
                      <a:noFill/>
                    </a:lnL>
                    <a:lnR>
                      <a:noFill/>
                    </a:lnR>
                    <a:lnT>
                      <a:noFill/>
                    </a:lnT>
                    <a:lnB>
                      <a:noFill/>
                    </a:lnB>
                    <a:solidFill>
                      <a:srgbClr val="F5F5F5"/>
                    </a:solidFill>
                  </a:tcPr>
                </a:tc>
                <a:extLst>
                  <a:ext uri="{0D108BD9-81ED-4DB2-BD59-A6C34878D82A}">
                    <a16:rowId xmlns:a16="http://schemas.microsoft.com/office/drawing/2014/main" val="3431255"/>
                  </a:ext>
                </a:extLst>
              </a:tr>
              <a:tr h="0">
                <a:tc>
                  <a:txBody>
                    <a:bodyPr/>
                    <a:lstStyle/>
                    <a:p>
                      <a:pPr algn="ctr" fontAlgn="t"/>
                      <a:endParaRPr lang="en-US">
                        <a:effectLst/>
                      </a:endParaRPr>
                    </a:p>
                    <a:p>
                      <a:pPr algn="ctr" fontAlgn="t"/>
                      <a:r>
                        <a:rPr lang="en-US">
                          <a:effectLst/>
                          <a:latin typeface="Helvetica" panose="020B0604020202020204" pitchFamily="34" charset="0"/>
                        </a:rPr>
                        <a:t>1</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don't care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extLst>
                  <a:ext uri="{0D108BD9-81ED-4DB2-BD59-A6C34878D82A}">
                    <a16:rowId xmlns:a16="http://schemas.microsoft.com/office/drawing/2014/main" val="1875171691"/>
                  </a:ext>
                </a:extLst>
              </a:tr>
              <a:tr h="0">
                <a:tc>
                  <a:txBody>
                    <a:bodyPr/>
                    <a:lstStyle/>
                    <a:p>
                      <a:pPr algn="ctr" fontAlgn="t"/>
                      <a:endParaRPr lang="en-US">
                        <a:effectLst/>
                      </a:endParaRPr>
                    </a:p>
                    <a:p>
                      <a:pPr algn="ctr" fontAlgn="t"/>
                      <a:r>
                        <a:rPr lang="en-US">
                          <a:effectLst/>
                          <a:latin typeface="Helvetica" panose="020B0604020202020204" pitchFamily="34" charset="0"/>
                        </a:rPr>
                        <a:t>2</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don't care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extLst>
                  <a:ext uri="{0D108BD9-81ED-4DB2-BD59-A6C34878D82A}">
                    <a16:rowId xmlns:a16="http://schemas.microsoft.com/office/drawing/2014/main" val="1876874446"/>
                  </a:ext>
                </a:extLst>
              </a:tr>
              <a:tr h="0">
                <a:tc>
                  <a:txBody>
                    <a:bodyPr/>
                    <a:lstStyle/>
                    <a:p>
                      <a:pPr algn="ctr" fontAlgn="t"/>
                      <a:endParaRPr lang="en-US">
                        <a:effectLst/>
                      </a:endParaRPr>
                    </a:p>
                    <a:p>
                      <a:pPr algn="ctr" fontAlgn="t"/>
                      <a:r>
                        <a:rPr lang="en-US">
                          <a:effectLst/>
                          <a:latin typeface="Helvetica" panose="020B0604020202020204" pitchFamily="34" charset="0"/>
                        </a:rPr>
                        <a:t>3</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extLst>
                  <a:ext uri="{0D108BD9-81ED-4DB2-BD59-A6C34878D82A}">
                    <a16:rowId xmlns:a16="http://schemas.microsoft.com/office/drawing/2014/main" val="295139564"/>
                  </a:ext>
                </a:extLst>
              </a:tr>
              <a:tr h="0">
                <a:tc>
                  <a:txBody>
                    <a:bodyPr/>
                    <a:lstStyle/>
                    <a:p>
                      <a:pPr algn="ctr" fontAlgn="t"/>
                      <a:endParaRPr lang="en-US">
                        <a:effectLst/>
                      </a:endParaRPr>
                    </a:p>
                    <a:p>
                      <a:pPr algn="ctr" fontAlgn="t"/>
                      <a:r>
                        <a:rPr lang="en-US">
                          <a:effectLst/>
                          <a:latin typeface="Helvetica" panose="020B0604020202020204" pitchFamily="34" charset="0"/>
                        </a:rPr>
                        <a:t>4</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True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extLst>
                  <a:ext uri="{0D108BD9-81ED-4DB2-BD59-A6C34878D82A}">
                    <a16:rowId xmlns:a16="http://schemas.microsoft.com/office/drawing/2014/main" val="3546158231"/>
                  </a:ext>
                </a:extLst>
              </a:tr>
              <a:tr h="0">
                <a:tc>
                  <a:txBody>
                    <a:bodyPr/>
                    <a:lstStyle/>
                    <a:p>
                      <a:pPr algn="ctr" fontAlgn="t"/>
                      <a:endParaRPr lang="en-US">
                        <a:effectLst/>
                      </a:endParaRPr>
                    </a:p>
                    <a:p>
                      <a:pPr algn="ctr" fontAlgn="t"/>
                      <a:r>
                        <a:rPr lang="en-US">
                          <a:effectLst/>
                          <a:latin typeface="Helvetica" panose="020B0604020202020204" pitchFamily="34" charset="0"/>
                        </a:rPr>
                        <a:t>5</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False</a:t>
                      </a:r>
                    </a:p>
                  </a:txBody>
                  <a:tcPr>
                    <a:lnL>
                      <a:noFill/>
                    </a:lnL>
                    <a:lnR>
                      <a:noFill/>
                    </a:lnR>
                    <a:lnT>
                      <a:noFill/>
                    </a:lnT>
                    <a:lnB>
                      <a:noFill/>
                    </a:lnB>
                    <a:solidFill>
                      <a:srgbClr val="FFFFFF"/>
                    </a:solidFill>
                  </a:tcPr>
                </a:tc>
                <a:tc>
                  <a:txBody>
                    <a:bodyPr/>
                    <a:lstStyle/>
                    <a:p>
                      <a:pPr algn="ctr" fontAlgn="t"/>
                      <a:endParaRPr lang="en-US">
                        <a:effectLst/>
                      </a:endParaRPr>
                    </a:p>
                    <a:p>
                      <a:pPr algn="ctr" fontAlgn="t"/>
                      <a:r>
                        <a:rPr lang="en-US">
                          <a:effectLst/>
                          <a:latin typeface="Helvetica" panose="020B0604020202020204" pitchFamily="34" charset="0"/>
                        </a:rPr>
                        <a:t>Not required</a:t>
                      </a:r>
                    </a:p>
                  </a:txBody>
                  <a:tcPr>
                    <a:lnL>
                      <a:noFill/>
                    </a:lnL>
                    <a:lnR>
                      <a:noFill/>
                    </a:lnR>
                    <a:lnT>
                      <a:noFill/>
                    </a:lnT>
                    <a:lnB>
                      <a:noFill/>
                    </a:lnB>
                    <a:solidFill>
                      <a:srgbClr val="FFFFFF"/>
                    </a:solidFill>
                  </a:tcPr>
                </a:tc>
                <a:tc>
                  <a:txBody>
                    <a:bodyPr/>
                    <a:lstStyle/>
                    <a:p>
                      <a:pPr algn="ctr" fontAlgn="t"/>
                      <a:endParaRPr lang="en-US" dirty="0">
                        <a:effectLst/>
                      </a:endParaRPr>
                    </a:p>
                    <a:p>
                      <a:pPr algn="ctr" fontAlgn="t"/>
                      <a:r>
                        <a:rPr lang="en-US" dirty="0">
                          <a:effectLst/>
                          <a:latin typeface="Helvetica" panose="020B0604020202020204" pitchFamily="34" charset="0"/>
                        </a:rPr>
                        <a:t>False</a:t>
                      </a:r>
                    </a:p>
                  </a:txBody>
                  <a:tcPr>
                    <a:lnL>
                      <a:noFill/>
                    </a:lnL>
                    <a:lnR>
                      <a:noFill/>
                    </a:lnR>
                    <a:lnT>
                      <a:noFill/>
                    </a:lnT>
                    <a:lnB>
                      <a:noFill/>
                    </a:lnB>
                    <a:solidFill>
                      <a:srgbClr val="FFFFFF"/>
                    </a:solidFill>
                  </a:tcPr>
                </a:tc>
                <a:extLst>
                  <a:ext uri="{0D108BD9-81ED-4DB2-BD59-A6C34878D82A}">
                    <a16:rowId xmlns:a16="http://schemas.microsoft.com/office/drawing/2014/main" val="2052678656"/>
                  </a:ext>
                </a:extLst>
              </a:tr>
            </a:tbl>
          </a:graphicData>
        </a:graphic>
      </p:graphicFrame>
    </p:spTree>
    <p:extLst>
      <p:ext uri="{BB962C8B-B14F-4D97-AF65-F5344CB8AC3E}">
        <p14:creationId xmlns:p14="http://schemas.microsoft.com/office/powerpoint/2010/main" val="118696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Rectangle 1">
            <a:extLst>
              <a:ext uri="{FF2B5EF4-FFF2-40B4-BE49-F238E27FC236}">
                <a16:creationId xmlns:a16="http://schemas.microsoft.com/office/drawing/2014/main" id="{8B62430A-F185-46A3-93CD-9AFBFBB8819F}"/>
              </a:ext>
            </a:extLst>
          </p:cNvPr>
          <p:cNvSpPr/>
          <p:nvPr/>
        </p:nvSpPr>
        <p:spPr>
          <a:xfrm>
            <a:off x="990600" y="1600200"/>
            <a:ext cx="10402304" cy="2665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Google Shape;303;g132071ea513_0_152"/>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304" name="Google Shape;304;g132071ea513_0_1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40" name="Picture 39" descr="A screenshot of a cell phone&#10;&#10;Description automatically generated">
            <a:extLst>
              <a:ext uri="{FF2B5EF4-FFF2-40B4-BE49-F238E27FC236}">
                <a16:creationId xmlns:a16="http://schemas.microsoft.com/office/drawing/2014/main" id="{C0369E7D-D145-45C2-BE2D-DCC0A6287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217" y="323272"/>
            <a:ext cx="6053517" cy="5951203"/>
          </a:xfrm>
          <a:prstGeom prst="rect">
            <a:avLst/>
          </a:prstGeom>
        </p:spPr>
      </p:pic>
      <p:sp>
        <p:nvSpPr>
          <p:cNvPr id="41" name="Rectangle 40">
            <a:extLst>
              <a:ext uri="{FF2B5EF4-FFF2-40B4-BE49-F238E27FC236}">
                <a16:creationId xmlns:a16="http://schemas.microsoft.com/office/drawing/2014/main" id="{32E218F5-9195-4729-B9EC-37437EE80DB0}"/>
              </a:ext>
            </a:extLst>
          </p:cNvPr>
          <p:cNvSpPr/>
          <p:nvPr/>
        </p:nvSpPr>
        <p:spPr>
          <a:xfrm>
            <a:off x="3730273" y="530495"/>
            <a:ext cx="1663700" cy="923330"/>
          </a:xfrm>
          <a:prstGeom prst="rect">
            <a:avLst/>
          </a:prstGeom>
        </p:spPr>
        <p:txBody>
          <a:bodyPr wrap="square">
            <a:spAutoFit/>
          </a:bodyPr>
          <a:lstStyle/>
          <a:p>
            <a:pPr algn="ctr"/>
            <a:r>
              <a:rPr lang="en-US" dirty="0">
                <a:solidFill>
                  <a:srgbClr val="8EC538"/>
                </a:solidFill>
              </a:rPr>
              <a:t>Testing Shows Presence of Defects</a:t>
            </a:r>
            <a:endParaRPr lang="en-PK" dirty="0">
              <a:solidFill>
                <a:srgbClr val="8EC538"/>
              </a:solidFill>
            </a:endParaRPr>
          </a:p>
        </p:txBody>
      </p:sp>
      <p:sp>
        <p:nvSpPr>
          <p:cNvPr id="42" name="Rectangle 41">
            <a:extLst>
              <a:ext uri="{FF2B5EF4-FFF2-40B4-BE49-F238E27FC236}">
                <a16:creationId xmlns:a16="http://schemas.microsoft.com/office/drawing/2014/main" id="{019D45F5-2AA0-4583-851B-ECF80F9E3DA1}"/>
              </a:ext>
            </a:extLst>
          </p:cNvPr>
          <p:cNvSpPr/>
          <p:nvPr/>
        </p:nvSpPr>
        <p:spPr>
          <a:xfrm>
            <a:off x="6826352" y="482954"/>
            <a:ext cx="1495067" cy="923329"/>
          </a:xfrm>
          <a:prstGeom prst="rect">
            <a:avLst/>
          </a:prstGeom>
        </p:spPr>
        <p:txBody>
          <a:bodyPr wrap="square">
            <a:spAutoFit/>
          </a:bodyPr>
          <a:lstStyle/>
          <a:p>
            <a:pPr algn="ctr"/>
            <a:r>
              <a:rPr lang="en-US" dirty="0">
                <a:solidFill>
                  <a:srgbClr val="13A1CF"/>
                </a:solidFill>
              </a:rPr>
              <a:t>Exhaustive Testing is Impossible </a:t>
            </a:r>
            <a:endParaRPr lang="en-PK" dirty="0">
              <a:solidFill>
                <a:srgbClr val="13A1CF"/>
              </a:solidFill>
            </a:endParaRPr>
          </a:p>
        </p:txBody>
      </p:sp>
      <p:sp>
        <p:nvSpPr>
          <p:cNvPr id="43" name="Rectangle 42">
            <a:extLst>
              <a:ext uri="{FF2B5EF4-FFF2-40B4-BE49-F238E27FC236}">
                <a16:creationId xmlns:a16="http://schemas.microsoft.com/office/drawing/2014/main" id="{A302459A-E632-4B6B-B6EE-2B2EBE55F2F9}"/>
              </a:ext>
            </a:extLst>
          </p:cNvPr>
          <p:cNvSpPr/>
          <p:nvPr/>
        </p:nvSpPr>
        <p:spPr>
          <a:xfrm>
            <a:off x="7829943" y="2272830"/>
            <a:ext cx="1584795" cy="923330"/>
          </a:xfrm>
          <a:prstGeom prst="rect">
            <a:avLst/>
          </a:prstGeom>
        </p:spPr>
        <p:txBody>
          <a:bodyPr wrap="square">
            <a:spAutoFit/>
          </a:bodyPr>
          <a:lstStyle/>
          <a:p>
            <a:pPr algn="ctr"/>
            <a:r>
              <a:rPr lang="en-US" dirty="0">
                <a:solidFill>
                  <a:srgbClr val="092945"/>
                </a:solidFill>
              </a:rPr>
              <a:t>Early Testing</a:t>
            </a:r>
          </a:p>
          <a:p>
            <a:pPr algn="ctr"/>
            <a:r>
              <a:rPr lang="en-US" dirty="0">
                <a:solidFill>
                  <a:srgbClr val="092945"/>
                </a:solidFill>
              </a:rPr>
              <a:t>Saves Time &amp; Money</a:t>
            </a:r>
            <a:endParaRPr lang="en-PK" dirty="0">
              <a:solidFill>
                <a:srgbClr val="092945"/>
              </a:solidFill>
            </a:endParaRPr>
          </a:p>
        </p:txBody>
      </p:sp>
      <p:sp>
        <p:nvSpPr>
          <p:cNvPr id="44" name="Rectangle 43">
            <a:extLst>
              <a:ext uri="{FF2B5EF4-FFF2-40B4-BE49-F238E27FC236}">
                <a16:creationId xmlns:a16="http://schemas.microsoft.com/office/drawing/2014/main" id="{4B437180-CE8C-4BF0-B385-0513D3CADFDA}"/>
              </a:ext>
            </a:extLst>
          </p:cNvPr>
          <p:cNvSpPr/>
          <p:nvPr/>
        </p:nvSpPr>
        <p:spPr>
          <a:xfrm>
            <a:off x="6977422" y="3505809"/>
            <a:ext cx="1877373" cy="369332"/>
          </a:xfrm>
          <a:prstGeom prst="rect">
            <a:avLst/>
          </a:prstGeom>
        </p:spPr>
        <p:txBody>
          <a:bodyPr wrap="square">
            <a:spAutoFit/>
          </a:bodyPr>
          <a:lstStyle/>
          <a:p>
            <a:pPr algn="ctr"/>
            <a:r>
              <a:rPr lang="en-US" dirty="0">
                <a:solidFill>
                  <a:srgbClr val="F04682"/>
                </a:solidFill>
              </a:rPr>
              <a:t>Defects Clustering</a:t>
            </a:r>
            <a:endParaRPr lang="en-PK" dirty="0">
              <a:solidFill>
                <a:srgbClr val="F04682"/>
              </a:solidFill>
            </a:endParaRPr>
          </a:p>
        </p:txBody>
      </p:sp>
      <p:sp>
        <p:nvSpPr>
          <p:cNvPr id="45" name="Rectangle 44">
            <a:extLst>
              <a:ext uri="{FF2B5EF4-FFF2-40B4-BE49-F238E27FC236}">
                <a16:creationId xmlns:a16="http://schemas.microsoft.com/office/drawing/2014/main" id="{7B9564D2-B5B5-44C6-9A5C-23B3376BE471}"/>
              </a:ext>
            </a:extLst>
          </p:cNvPr>
          <p:cNvSpPr/>
          <p:nvPr/>
        </p:nvSpPr>
        <p:spPr>
          <a:xfrm>
            <a:off x="5817942" y="5332906"/>
            <a:ext cx="1376586" cy="646331"/>
          </a:xfrm>
          <a:prstGeom prst="rect">
            <a:avLst/>
          </a:prstGeom>
        </p:spPr>
        <p:txBody>
          <a:bodyPr wrap="square">
            <a:spAutoFit/>
          </a:bodyPr>
          <a:lstStyle/>
          <a:p>
            <a:pPr algn="ctr"/>
            <a:r>
              <a:rPr lang="en-US" dirty="0">
                <a:solidFill>
                  <a:srgbClr val="CC6324"/>
                </a:solidFill>
              </a:rPr>
              <a:t>Pesticide Paradox</a:t>
            </a:r>
            <a:endParaRPr lang="en-PK" dirty="0">
              <a:solidFill>
                <a:srgbClr val="CC6324"/>
              </a:solidFill>
            </a:endParaRPr>
          </a:p>
        </p:txBody>
      </p:sp>
      <p:sp>
        <p:nvSpPr>
          <p:cNvPr id="46" name="Rectangle 45">
            <a:extLst>
              <a:ext uri="{FF2B5EF4-FFF2-40B4-BE49-F238E27FC236}">
                <a16:creationId xmlns:a16="http://schemas.microsoft.com/office/drawing/2014/main" id="{867DF705-05EF-4B6E-971E-9D72ED94C327}"/>
              </a:ext>
            </a:extLst>
          </p:cNvPr>
          <p:cNvSpPr/>
          <p:nvPr/>
        </p:nvSpPr>
        <p:spPr>
          <a:xfrm>
            <a:off x="4158561" y="5346157"/>
            <a:ext cx="1500416" cy="923330"/>
          </a:xfrm>
          <a:prstGeom prst="rect">
            <a:avLst/>
          </a:prstGeom>
        </p:spPr>
        <p:txBody>
          <a:bodyPr wrap="square">
            <a:spAutoFit/>
          </a:bodyPr>
          <a:lstStyle/>
          <a:p>
            <a:pPr algn="ctr"/>
            <a:r>
              <a:rPr lang="en-US" dirty="0">
                <a:solidFill>
                  <a:srgbClr val="13A4AD"/>
                </a:solidFill>
              </a:rPr>
              <a:t>Testing is Context Dependent</a:t>
            </a:r>
            <a:endParaRPr lang="en-PK" dirty="0">
              <a:solidFill>
                <a:srgbClr val="13A4AD"/>
              </a:solidFill>
            </a:endParaRPr>
          </a:p>
        </p:txBody>
      </p:sp>
      <p:sp>
        <p:nvSpPr>
          <p:cNvPr id="47" name="Rectangle 46">
            <a:extLst>
              <a:ext uri="{FF2B5EF4-FFF2-40B4-BE49-F238E27FC236}">
                <a16:creationId xmlns:a16="http://schemas.microsoft.com/office/drawing/2014/main" id="{D085DD33-547F-446A-A8FB-1EF7CF620BB2}"/>
              </a:ext>
            </a:extLst>
          </p:cNvPr>
          <p:cNvSpPr/>
          <p:nvPr/>
        </p:nvSpPr>
        <p:spPr>
          <a:xfrm>
            <a:off x="3804039" y="2734495"/>
            <a:ext cx="1500416" cy="646331"/>
          </a:xfrm>
          <a:prstGeom prst="rect">
            <a:avLst/>
          </a:prstGeom>
        </p:spPr>
        <p:txBody>
          <a:bodyPr wrap="square">
            <a:spAutoFit/>
          </a:bodyPr>
          <a:lstStyle/>
          <a:p>
            <a:pPr algn="ctr"/>
            <a:r>
              <a:rPr lang="en-US" dirty="0">
                <a:solidFill>
                  <a:srgbClr val="888C8C"/>
                </a:solidFill>
              </a:rPr>
              <a:t>Absence of Errors Fallacy</a:t>
            </a:r>
            <a:endParaRPr lang="en-PK" dirty="0">
              <a:solidFill>
                <a:srgbClr val="888C8C"/>
              </a:solidFill>
            </a:endParaRPr>
          </a:p>
        </p:txBody>
      </p:sp>
      <p:sp>
        <p:nvSpPr>
          <p:cNvPr id="48" name="Rectangle: Rounded Corners 47">
            <a:extLst>
              <a:ext uri="{FF2B5EF4-FFF2-40B4-BE49-F238E27FC236}">
                <a16:creationId xmlns:a16="http://schemas.microsoft.com/office/drawing/2014/main" id="{AEB186B9-B9D7-4DEB-8A76-FDBA87C5AA67}"/>
              </a:ext>
            </a:extLst>
          </p:cNvPr>
          <p:cNvSpPr/>
          <p:nvPr/>
        </p:nvSpPr>
        <p:spPr>
          <a:xfrm>
            <a:off x="1298512" y="496508"/>
            <a:ext cx="2403566" cy="1271452"/>
          </a:xfrm>
          <a:prstGeom prst="roundRect">
            <a:avLst/>
          </a:prstGeom>
          <a:solidFill>
            <a:schemeClr val="accent3">
              <a:lumMod val="75000"/>
            </a:schemeClr>
          </a:solidFill>
          <a:ln>
            <a:solidFill>
              <a:schemeClr val="bg1"/>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PK" sz="1400" dirty="0"/>
              <a:t>Testing always uncovers defects but never tell us how many more are still undiscovered(absence of defects).</a:t>
            </a:r>
          </a:p>
        </p:txBody>
      </p:sp>
      <p:sp>
        <p:nvSpPr>
          <p:cNvPr id="49" name="Rectangle: Rounded Corners 48">
            <a:extLst>
              <a:ext uri="{FF2B5EF4-FFF2-40B4-BE49-F238E27FC236}">
                <a16:creationId xmlns:a16="http://schemas.microsoft.com/office/drawing/2014/main" id="{CD5520CE-1A4B-4E23-9D5E-23DF6EAE9D46}"/>
              </a:ext>
            </a:extLst>
          </p:cNvPr>
          <p:cNvSpPr/>
          <p:nvPr/>
        </p:nvSpPr>
        <p:spPr>
          <a:xfrm>
            <a:off x="8230537" y="470749"/>
            <a:ext cx="2403566" cy="1271452"/>
          </a:xfrm>
          <a:prstGeom prst="roundRect">
            <a:avLst/>
          </a:prstGeom>
          <a:solidFill>
            <a:schemeClr val="accent3">
              <a:lumMod val="75000"/>
            </a:schemeClr>
          </a:solidFill>
          <a:ln>
            <a:solidFill>
              <a:schemeClr val="bg1"/>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It is impossible to test with every possible input combinations</a:t>
            </a:r>
            <a:r>
              <a:rPr lang="en-US"/>
              <a:t>. </a:t>
            </a:r>
            <a:endParaRPr lang="en-PK" dirty="0"/>
          </a:p>
        </p:txBody>
      </p:sp>
      <p:sp>
        <p:nvSpPr>
          <p:cNvPr id="50" name="Rectangle: Rounded Corners 49">
            <a:extLst>
              <a:ext uri="{FF2B5EF4-FFF2-40B4-BE49-F238E27FC236}">
                <a16:creationId xmlns:a16="http://schemas.microsoft.com/office/drawing/2014/main" id="{A5E602F9-0038-4856-9E38-D535E03D88E5}"/>
              </a:ext>
            </a:extLst>
          </p:cNvPr>
          <p:cNvSpPr/>
          <p:nvPr/>
        </p:nvSpPr>
        <p:spPr>
          <a:xfrm>
            <a:off x="9395530" y="1948651"/>
            <a:ext cx="2544696" cy="1378463"/>
          </a:xfrm>
          <a:prstGeom prst="roundRect">
            <a:avLst/>
          </a:prstGeom>
          <a:solidFill>
            <a:schemeClr val="accent3">
              <a:lumMod val="75000"/>
            </a:schemeClr>
          </a:solidFill>
          <a:ln>
            <a:solidFill>
              <a:schemeClr val="bg1"/>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Testing should start as early as possible. So that defects in the requirements or design phase are captured in early stages(defects prevention). </a:t>
            </a:r>
          </a:p>
        </p:txBody>
      </p:sp>
      <p:sp>
        <p:nvSpPr>
          <p:cNvPr id="51" name="Rectangle: Rounded Corners 50">
            <a:extLst>
              <a:ext uri="{FF2B5EF4-FFF2-40B4-BE49-F238E27FC236}">
                <a16:creationId xmlns:a16="http://schemas.microsoft.com/office/drawing/2014/main" id="{9FB82815-23C1-4070-A179-C29BA6F203F7}"/>
              </a:ext>
            </a:extLst>
          </p:cNvPr>
          <p:cNvSpPr/>
          <p:nvPr/>
        </p:nvSpPr>
        <p:spPr>
          <a:xfrm>
            <a:off x="8915759" y="3453555"/>
            <a:ext cx="2477145" cy="1271452"/>
          </a:xfrm>
          <a:prstGeom prst="roundRect">
            <a:avLst/>
          </a:prstGeom>
          <a:solidFill>
            <a:schemeClr val="accent3">
              <a:lumMod val="75000"/>
            </a:schemeClr>
          </a:solidFill>
          <a:ln>
            <a:solidFill>
              <a:schemeClr val="bg1"/>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Defects present in the form of clusters; approximately 80% of the problems are found in 20% of the modules.</a:t>
            </a:r>
          </a:p>
        </p:txBody>
      </p:sp>
      <p:sp>
        <p:nvSpPr>
          <p:cNvPr id="52" name="Rectangle: Rounded Corners 51">
            <a:extLst>
              <a:ext uri="{FF2B5EF4-FFF2-40B4-BE49-F238E27FC236}">
                <a16:creationId xmlns:a16="http://schemas.microsoft.com/office/drawing/2014/main" id="{4AB37B2B-3FB6-493B-A441-CD23E88D0E18}"/>
              </a:ext>
            </a:extLst>
          </p:cNvPr>
          <p:cNvSpPr/>
          <p:nvPr/>
        </p:nvSpPr>
        <p:spPr>
          <a:xfrm>
            <a:off x="7156890" y="4958458"/>
            <a:ext cx="2477145" cy="1271452"/>
          </a:xfrm>
          <a:prstGeom prst="roundRect">
            <a:avLst/>
          </a:prstGeom>
          <a:solidFill>
            <a:schemeClr val="accent3">
              <a:lumMod val="75000"/>
            </a:schemeClr>
          </a:solidFill>
          <a:ln>
            <a:solidFill>
              <a:schemeClr val="bg1"/>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 If the same set of repetitive tests are executed, then it will be useless for discovering of new defects.</a:t>
            </a:r>
          </a:p>
        </p:txBody>
      </p:sp>
      <p:sp>
        <p:nvSpPr>
          <p:cNvPr id="53" name="Rectangle: Rounded Corners 52">
            <a:extLst>
              <a:ext uri="{FF2B5EF4-FFF2-40B4-BE49-F238E27FC236}">
                <a16:creationId xmlns:a16="http://schemas.microsoft.com/office/drawing/2014/main" id="{55F7D942-A625-4A26-86A5-807292AF56F2}"/>
              </a:ext>
            </a:extLst>
          </p:cNvPr>
          <p:cNvSpPr/>
          <p:nvPr/>
        </p:nvSpPr>
        <p:spPr>
          <a:xfrm>
            <a:off x="1811848" y="4707785"/>
            <a:ext cx="2477145" cy="1271452"/>
          </a:xfrm>
          <a:prstGeom prst="roundRect">
            <a:avLst/>
          </a:prstGeom>
          <a:solidFill>
            <a:schemeClr val="accent3">
              <a:lumMod val="75000"/>
            </a:schemeClr>
          </a:solidFill>
          <a:ln>
            <a:solidFill>
              <a:schemeClr val="bg1"/>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Testing a banking application is different than testing any </a:t>
            </a:r>
          </a:p>
          <a:p>
            <a:pPr algn="ctr"/>
            <a:r>
              <a:rPr lang="en-US" dirty="0"/>
              <a:t>e-commerce or gaming application. </a:t>
            </a:r>
          </a:p>
        </p:txBody>
      </p:sp>
      <p:sp>
        <p:nvSpPr>
          <p:cNvPr id="54" name="Rectangle: Rounded Corners 53">
            <a:extLst>
              <a:ext uri="{FF2B5EF4-FFF2-40B4-BE49-F238E27FC236}">
                <a16:creationId xmlns:a16="http://schemas.microsoft.com/office/drawing/2014/main" id="{A137091F-0239-4464-BEFD-3B3409C579F2}"/>
              </a:ext>
            </a:extLst>
          </p:cNvPr>
          <p:cNvSpPr/>
          <p:nvPr/>
        </p:nvSpPr>
        <p:spPr>
          <a:xfrm>
            <a:off x="1327751" y="2584378"/>
            <a:ext cx="2477145" cy="1271452"/>
          </a:xfrm>
          <a:prstGeom prst="roundRect">
            <a:avLst/>
          </a:prstGeom>
          <a:solidFill>
            <a:schemeClr val="accent3">
              <a:lumMod val="75000"/>
            </a:schemeClr>
          </a:solidFill>
          <a:ln>
            <a:solidFill>
              <a:schemeClr val="bg1"/>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It is possible that software which is 99% bug-free is still unusable; requirement or expectation may not be meet.</a:t>
            </a:r>
          </a:p>
        </p:txBody>
      </p:sp>
    </p:spTree>
    <p:extLst>
      <p:ext uri="{BB962C8B-B14F-4D97-AF65-F5344CB8AC3E}">
        <p14:creationId xmlns:p14="http://schemas.microsoft.com/office/powerpoint/2010/main" val="248168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
                                            <p:txEl>
                                              <p:pRg st="0" end="0"/>
                                            </p:txEl>
                                          </p:spTgt>
                                        </p:tgtEl>
                                        <p:attrNameLst>
                                          <p:attrName>style.visibility</p:attrName>
                                        </p:attrNameLst>
                                      </p:cBhvr>
                                      <p:to>
                                        <p:strVal val="visible"/>
                                      </p:to>
                                    </p:set>
                                    <p:animEffect transition="in" filter="fade">
                                      <p:cBhvr>
                                        <p:cTn id="42" dur="500"/>
                                        <p:tgtEl>
                                          <p:spTgt spid="4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xEl>
                                              <p:pRg st="0" end="0"/>
                                            </p:txEl>
                                          </p:spTgt>
                                        </p:tgtEl>
                                        <p:attrNameLst>
                                          <p:attrName>style.visibility</p:attrName>
                                        </p:attrNameLst>
                                      </p:cBhvr>
                                      <p:to>
                                        <p:strVal val="visible"/>
                                      </p:to>
                                    </p:set>
                                    <p:animEffect transition="in" filter="fade">
                                      <p:cBhvr>
                                        <p:cTn id="72" dur="500"/>
                                        <p:tgtEl>
                                          <p:spTgt spid="47">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5" grpId="0"/>
      <p:bldP spid="46" grpId="0"/>
      <p:bldP spid="48" grpId="0" animBg="1"/>
      <p:bldP spid="49" grpId="0" animBg="1"/>
      <p:bldP spid="50" grpId="0" animBg="1"/>
      <p:bldP spid="51" grpId="0" animBg="1"/>
      <p:bldP spid="52" grpId="0" animBg="1"/>
      <p:bldP spid="53" grpId="0" animBg="1"/>
      <p:bldP spid="5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32071ea513_0_389"/>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Database Testing</a:t>
            </a:r>
            <a:endParaRPr/>
          </a:p>
        </p:txBody>
      </p:sp>
      <p:sp>
        <p:nvSpPr>
          <p:cNvPr id="393" name="Google Shape;393;g132071ea513_0_38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394" name="Google Shape;394;g132071ea513_0_3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867117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CAECC-88BA-4B62-8292-B798BB828F68}"/>
              </a:ext>
            </a:extLst>
          </p:cNvPr>
          <p:cNvSpPr>
            <a:spLocks noGrp="1"/>
          </p:cNvSpPr>
          <p:nvPr>
            <p:ph type="title"/>
          </p:nvPr>
        </p:nvSpPr>
        <p:spPr/>
        <p:txBody>
          <a:bodyPr>
            <a:normAutofit/>
          </a:bodyPr>
          <a:lstStyle/>
          <a:p>
            <a:r>
              <a:rPr lang="en-US" sz="4000" b="1" i="0">
                <a:solidFill>
                  <a:srgbClr val="222222"/>
                </a:solidFill>
                <a:effectLst/>
                <a:latin typeface="Arial" panose="020B0604020202020204" pitchFamily="34" charset="0"/>
                <a:cs typeface="Arial" panose="020B0604020202020204" pitchFamily="34" charset="0"/>
              </a:rPr>
              <a:t>What is Database Testing?</a:t>
            </a:r>
            <a:endParaRPr lang="en-US" sz="4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7" name="TextBox 6">
            <a:extLst>
              <a:ext uri="{FF2B5EF4-FFF2-40B4-BE49-F238E27FC236}">
                <a16:creationId xmlns:a16="http://schemas.microsoft.com/office/drawing/2014/main" id="{3547B128-D063-4B7F-8E28-D07768BB027E}"/>
              </a:ext>
            </a:extLst>
          </p:cNvPr>
          <p:cNvSpPr txBox="1"/>
          <p:nvPr/>
        </p:nvSpPr>
        <p:spPr>
          <a:xfrm>
            <a:off x="916305" y="2085652"/>
            <a:ext cx="10911390" cy="2246769"/>
          </a:xfrm>
          <a:prstGeom prst="rect">
            <a:avLst/>
          </a:prstGeom>
          <a:noFill/>
        </p:spPr>
        <p:txBody>
          <a:bodyPr wrap="square">
            <a:spAutoFit/>
          </a:bodyPr>
          <a:lstStyle/>
          <a:p>
            <a:pPr algn="l"/>
            <a:r>
              <a:rPr lang="en-US" sz="2800" b="0" i="0" dirty="0">
                <a:solidFill>
                  <a:srgbClr val="333C4E"/>
                </a:solidFill>
                <a:effectLst/>
                <a:latin typeface="+mj-lt"/>
              </a:rPr>
              <a:t>It is the process of testing </a:t>
            </a:r>
            <a:r>
              <a:rPr lang="en-US" sz="2800" b="1" i="0" dirty="0">
                <a:solidFill>
                  <a:srgbClr val="0097E6"/>
                </a:solidFill>
                <a:effectLst/>
                <a:latin typeface="+mj-lt"/>
              </a:rPr>
              <a:t>database functions</a:t>
            </a:r>
            <a:r>
              <a:rPr lang="en-US" sz="2800" b="0" i="0" dirty="0">
                <a:solidFill>
                  <a:srgbClr val="333C4E"/>
                </a:solidFill>
                <a:effectLst/>
                <a:latin typeface="+mj-lt"/>
              </a:rPr>
              <a:t>, </a:t>
            </a:r>
            <a:r>
              <a:rPr lang="en-US" sz="2800" b="1" i="0" dirty="0">
                <a:solidFill>
                  <a:srgbClr val="0097E6"/>
                </a:solidFill>
                <a:effectLst/>
                <a:latin typeface="+mj-lt"/>
              </a:rPr>
              <a:t>triggers</a:t>
            </a:r>
            <a:r>
              <a:rPr lang="en-US" sz="2800" b="0" i="0" dirty="0">
                <a:solidFill>
                  <a:srgbClr val="333C4E"/>
                </a:solidFill>
                <a:effectLst/>
                <a:latin typeface="+mj-lt"/>
              </a:rPr>
              <a:t>, and </a:t>
            </a:r>
            <a:r>
              <a:rPr lang="en-US" sz="2800" b="1" dirty="0">
                <a:solidFill>
                  <a:srgbClr val="0097E6"/>
                </a:solidFill>
                <a:latin typeface="+mj-lt"/>
              </a:rPr>
              <a:t>SQL queries</a:t>
            </a:r>
            <a:r>
              <a:rPr lang="en-US" sz="2800" b="0" i="0" dirty="0">
                <a:solidFill>
                  <a:srgbClr val="333C4E"/>
                </a:solidFill>
                <a:effectLst/>
                <a:latin typeface="+mj-lt"/>
              </a:rPr>
              <a:t>. Thereby validating </a:t>
            </a:r>
            <a:r>
              <a:rPr lang="en-US" sz="2800" b="1" dirty="0">
                <a:solidFill>
                  <a:srgbClr val="0097E6"/>
                </a:solidFill>
                <a:latin typeface="+mj-lt"/>
              </a:rPr>
              <a:t>database tables</a:t>
            </a:r>
            <a:r>
              <a:rPr lang="en-US" sz="2800" b="0" i="0" dirty="0">
                <a:solidFill>
                  <a:srgbClr val="333C4E"/>
                </a:solidFill>
                <a:effectLst/>
                <a:latin typeface="+mj-lt"/>
              </a:rPr>
              <a:t>, </a:t>
            </a:r>
            <a:r>
              <a:rPr lang="en-US" sz="2800" b="1" dirty="0">
                <a:solidFill>
                  <a:srgbClr val="0097E6"/>
                </a:solidFill>
                <a:latin typeface="+mj-lt"/>
              </a:rPr>
              <a:t>data models</a:t>
            </a:r>
            <a:r>
              <a:rPr lang="en-US" sz="2800" b="0" i="0" dirty="0">
                <a:solidFill>
                  <a:srgbClr val="333C4E"/>
                </a:solidFill>
                <a:effectLst/>
                <a:latin typeface="+mj-lt"/>
              </a:rPr>
              <a:t>, and </a:t>
            </a:r>
            <a:r>
              <a:rPr lang="en-US" sz="2800" b="1" dirty="0">
                <a:solidFill>
                  <a:srgbClr val="0097E6"/>
                </a:solidFill>
                <a:latin typeface="+mj-lt"/>
              </a:rPr>
              <a:t>database schema </a:t>
            </a:r>
            <a:r>
              <a:rPr lang="en-US" sz="2800" b="0" i="0" dirty="0">
                <a:solidFill>
                  <a:srgbClr val="333C4E"/>
                </a:solidFill>
                <a:effectLst/>
                <a:latin typeface="+mj-lt"/>
              </a:rPr>
              <a:t>as per </a:t>
            </a:r>
            <a:r>
              <a:rPr lang="en-US" sz="2800" b="0" i="0" u="sng" dirty="0">
                <a:solidFill>
                  <a:srgbClr val="333C4E"/>
                </a:solidFill>
                <a:effectLst/>
                <a:latin typeface="+mj-lt"/>
              </a:rPr>
              <a:t>information provided at the User Interface.</a:t>
            </a:r>
            <a:endParaRPr lang="en-US" sz="2000" b="0" i="0" u="sng" dirty="0">
              <a:solidFill>
                <a:srgbClr val="222222"/>
              </a:solidFill>
              <a:effectLst/>
              <a:latin typeface="+mj-lt"/>
              <a:cs typeface="Arial" panose="020B0604020202020204" pitchFamily="34" charset="0"/>
            </a:endParaRPr>
          </a:p>
          <a:p>
            <a:pPr algn="l"/>
            <a:endParaRPr lang="en-US" sz="2800" b="0" i="0" dirty="0">
              <a:solidFill>
                <a:srgbClr val="222222"/>
              </a:solidFill>
              <a:effectLst/>
              <a:latin typeface="+mj-lt"/>
              <a:cs typeface="Arial" panose="020B0604020202020204" pitchFamily="34" charset="0"/>
            </a:endParaRPr>
          </a:p>
        </p:txBody>
      </p:sp>
      <p:pic>
        <p:nvPicPr>
          <p:cNvPr id="1026" name="Picture 2" descr="Database Testing - javatpoint">
            <a:extLst>
              <a:ext uri="{FF2B5EF4-FFF2-40B4-BE49-F238E27FC236}">
                <a16:creationId xmlns:a16="http://schemas.microsoft.com/office/drawing/2014/main" id="{BE1B2EE1-C1C8-4580-894A-90C0347CD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373" y="3571875"/>
            <a:ext cx="4772322" cy="2520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9BAF7C-C30D-4A97-BCA8-C119FFF6284F}"/>
              </a:ext>
            </a:extLst>
          </p:cNvPr>
          <p:cNvSpPr txBox="1"/>
          <p:nvPr/>
        </p:nvSpPr>
        <p:spPr>
          <a:xfrm>
            <a:off x="916305" y="3991368"/>
            <a:ext cx="6637020" cy="1938992"/>
          </a:xfrm>
          <a:prstGeom prst="rect">
            <a:avLst/>
          </a:prstGeom>
          <a:noFill/>
        </p:spPr>
        <p:txBody>
          <a:bodyPr wrap="square">
            <a:spAutoFit/>
          </a:bodyPr>
          <a:lstStyle/>
          <a:p>
            <a:pPr algn="l"/>
            <a:r>
              <a:rPr lang="en-US" sz="2400" b="0" i="0">
                <a:solidFill>
                  <a:srgbClr val="222222"/>
                </a:solidFill>
                <a:effectLst/>
                <a:latin typeface="Arial" panose="020B0604020202020204" pitchFamily="34" charset="0"/>
                <a:cs typeface="Arial" panose="020B0604020202020204" pitchFamily="34" charset="0"/>
              </a:rPr>
              <a:t>It also checks </a:t>
            </a:r>
            <a:r>
              <a:rPr lang="en-US" sz="2400" b="1">
                <a:solidFill>
                  <a:srgbClr val="0070C0"/>
                </a:solidFill>
                <a:latin typeface="Arial" panose="020B0604020202020204" pitchFamily="34" charset="0"/>
                <a:cs typeface="Arial" panose="020B0604020202020204" pitchFamily="34" charset="0"/>
              </a:rPr>
              <a:t>data integrity </a:t>
            </a:r>
            <a:r>
              <a:rPr lang="en-US" sz="2400" b="0" i="0">
                <a:solidFill>
                  <a:srgbClr val="222222"/>
                </a:solidFill>
                <a:effectLst/>
                <a:latin typeface="Arial" panose="020B0604020202020204" pitchFamily="34" charset="0"/>
                <a:cs typeface="Arial" panose="020B0604020202020204" pitchFamily="34" charset="0"/>
              </a:rPr>
              <a:t>and </a:t>
            </a:r>
            <a:r>
              <a:rPr lang="en-US" sz="2400" b="1" i="0">
                <a:solidFill>
                  <a:srgbClr val="0070C0"/>
                </a:solidFill>
                <a:effectLst/>
                <a:latin typeface="Arial" panose="020B0604020202020204" pitchFamily="34" charset="0"/>
                <a:cs typeface="Arial" panose="020B0604020202020204" pitchFamily="34" charset="0"/>
              </a:rPr>
              <a:t>consistency</a:t>
            </a:r>
            <a:r>
              <a:rPr lang="en-US" sz="2400" b="0" i="0">
                <a:solidFill>
                  <a:srgbClr val="222222"/>
                </a:solidFill>
                <a:effectLst/>
                <a:latin typeface="Arial" panose="020B0604020202020204" pitchFamily="34" charset="0"/>
                <a:cs typeface="Arial" panose="020B0604020202020204" pitchFamily="34" charset="0"/>
              </a:rPr>
              <a:t>. </a:t>
            </a:r>
          </a:p>
          <a:p>
            <a:pPr marL="342900" indent="-342900" algn="l">
              <a:buFont typeface="Wingdings" panose="05000000000000000000" pitchFamily="2" charset="2"/>
              <a:buChar char="§"/>
            </a:pPr>
            <a:endParaRPr lang="en-US" sz="2400" b="0" i="0">
              <a:solidFill>
                <a:srgbClr val="222222"/>
              </a:solidFill>
              <a:effectLst/>
              <a:latin typeface="Arial" panose="020B0604020202020204" pitchFamily="34" charset="0"/>
              <a:cs typeface="Arial" panose="020B0604020202020204" pitchFamily="34" charset="0"/>
            </a:endParaRPr>
          </a:p>
          <a:p>
            <a:pPr algn="l"/>
            <a:r>
              <a:rPr lang="en-US" sz="2400" b="0" i="0">
                <a:solidFill>
                  <a:srgbClr val="222222"/>
                </a:solidFill>
                <a:effectLst/>
                <a:latin typeface="Arial" panose="020B0604020202020204" pitchFamily="34" charset="0"/>
                <a:cs typeface="Arial" panose="020B0604020202020204" pitchFamily="34" charset="0"/>
              </a:rPr>
              <a:t>It may involve creating complex queries to load/stress test the Database and check its responsiveness.</a:t>
            </a:r>
          </a:p>
        </p:txBody>
      </p:sp>
    </p:spTree>
    <p:extLst>
      <p:ext uri="{BB962C8B-B14F-4D97-AF65-F5344CB8AC3E}">
        <p14:creationId xmlns:p14="http://schemas.microsoft.com/office/powerpoint/2010/main" val="100609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9EDDE-FC87-44FC-90B2-2DE4843813F4}"/>
              </a:ext>
            </a:extLst>
          </p:cNvPr>
          <p:cNvSpPr>
            <a:spLocks noGrp="1"/>
          </p:cNvSpPr>
          <p:nvPr>
            <p:ph type="title"/>
          </p:nvPr>
        </p:nvSpPr>
        <p:spPr/>
        <p:txBody>
          <a:bodyPr/>
          <a:lstStyle/>
          <a:p>
            <a:r>
              <a:rPr lang="en-US"/>
              <a:t>UI Testing vs Database Testing</a:t>
            </a:r>
          </a:p>
        </p:txBody>
      </p:sp>
      <p:sp>
        <p:nvSpPr>
          <p:cNvPr id="4" name="Slide Number Placeholder 3">
            <a:extLst>
              <a:ext uri="{FF2B5EF4-FFF2-40B4-BE49-F238E27FC236}">
                <a16:creationId xmlns:a16="http://schemas.microsoft.com/office/drawing/2014/main" id="{F40A7B44-8535-4C86-A3A7-F1FCBC1EAA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graphicFrame>
        <p:nvGraphicFramePr>
          <p:cNvPr id="5" name="Table 2">
            <a:extLst>
              <a:ext uri="{FF2B5EF4-FFF2-40B4-BE49-F238E27FC236}">
                <a16:creationId xmlns:a16="http://schemas.microsoft.com/office/drawing/2014/main" id="{C2648D3F-87F1-44B5-85A9-48F323DA5ECE}"/>
              </a:ext>
            </a:extLst>
          </p:cNvPr>
          <p:cNvGraphicFramePr>
            <a:graphicFrameLocks noGrp="1"/>
          </p:cNvGraphicFramePr>
          <p:nvPr>
            <p:extLst/>
          </p:nvPr>
        </p:nvGraphicFramePr>
        <p:xfrm>
          <a:off x="544828" y="2023471"/>
          <a:ext cx="10885171" cy="3837792"/>
        </p:xfrm>
        <a:graphic>
          <a:graphicData uri="http://schemas.openxmlformats.org/drawingml/2006/table">
            <a:tbl>
              <a:tblPr firstRow="1" bandRow="1">
                <a:tableStyleId>{F5AB1C69-6EDB-4FF4-983F-18BD219EF322}</a:tableStyleId>
              </a:tblPr>
              <a:tblGrid>
                <a:gridCol w="5474972">
                  <a:extLst>
                    <a:ext uri="{9D8B030D-6E8A-4147-A177-3AD203B41FA5}">
                      <a16:colId xmlns:a16="http://schemas.microsoft.com/office/drawing/2014/main" val="1313483814"/>
                    </a:ext>
                  </a:extLst>
                </a:gridCol>
                <a:gridCol w="5410199">
                  <a:extLst>
                    <a:ext uri="{9D8B030D-6E8A-4147-A177-3AD203B41FA5}">
                      <a16:colId xmlns:a16="http://schemas.microsoft.com/office/drawing/2014/main" val="2299537356"/>
                    </a:ext>
                  </a:extLst>
                </a:gridCol>
              </a:tblGrid>
              <a:tr h="491154">
                <a:tc>
                  <a:txBody>
                    <a:bodyPr/>
                    <a:lstStyle/>
                    <a:p>
                      <a:r>
                        <a:rPr lang="en-US" sz="1600">
                          <a:latin typeface="Arial (Body)"/>
                        </a:rPr>
                        <a:t>User Interface Testing</a:t>
                      </a:r>
                      <a:endParaRPr lang="en-US" sz="1600">
                        <a:latin typeface="Arial (Body)"/>
                        <a:cs typeface="Calibri" panose="020F0502020204030204" pitchFamily="34" charset="0"/>
                      </a:endParaRPr>
                    </a:p>
                  </a:txBody>
                  <a:tcPr/>
                </a:tc>
                <a:tc>
                  <a:txBody>
                    <a:bodyPr/>
                    <a:lstStyle/>
                    <a:p>
                      <a:r>
                        <a:rPr lang="en-US" sz="1600">
                          <a:latin typeface="Arial (Body)"/>
                        </a:rPr>
                        <a:t>Database Testing</a:t>
                      </a:r>
                      <a:endParaRPr lang="en-US" sz="1600">
                        <a:latin typeface="Arial (Body)"/>
                        <a:cs typeface="Calibri" panose="020F0502020204030204" pitchFamily="34" charset="0"/>
                      </a:endParaRPr>
                    </a:p>
                  </a:txBody>
                  <a:tcPr/>
                </a:tc>
                <a:extLst>
                  <a:ext uri="{0D108BD9-81ED-4DB2-BD59-A6C34878D82A}">
                    <a16:rowId xmlns:a16="http://schemas.microsoft.com/office/drawing/2014/main" val="2218704162"/>
                  </a:ext>
                </a:extLst>
              </a:tr>
              <a:tr h="442577">
                <a:tc>
                  <a:txBody>
                    <a:bodyPr/>
                    <a:lstStyle/>
                    <a:p>
                      <a:r>
                        <a:rPr lang="en-US" sz="1800" dirty="0">
                          <a:latin typeface="Arial (Body)"/>
                        </a:rPr>
                        <a:t>It is generally regarded as front-end or GUI testing.</a:t>
                      </a:r>
                      <a:endParaRPr lang="en-US" sz="1800" dirty="0">
                        <a:latin typeface="Arial (Body)"/>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a:latin typeface="Arial (Body)"/>
                        </a:rPr>
                        <a:t>It is generally regarded as back-end or data testing.</a:t>
                      </a:r>
                    </a:p>
                    <a:p>
                      <a:endParaRPr lang="en-US" sz="1800">
                        <a:latin typeface="Arial (Body)"/>
                        <a:cs typeface="Calibri" panose="020F0502020204030204" pitchFamily="34" charset="0"/>
                      </a:endParaRPr>
                    </a:p>
                  </a:txBody>
                  <a:tcPr/>
                </a:tc>
                <a:extLst>
                  <a:ext uri="{0D108BD9-81ED-4DB2-BD59-A6C34878D82A}">
                    <a16:rowId xmlns:a16="http://schemas.microsoft.com/office/drawing/2014/main" val="4166363555"/>
                  </a:ext>
                </a:extLst>
              </a:tr>
              <a:tr h="958017">
                <a:tc>
                  <a:txBody>
                    <a:bodyPr/>
                    <a:lstStyle/>
                    <a:p>
                      <a:r>
                        <a:rPr lang="en-US" sz="1800">
                          <a:latin typeface="Arial (Body)"/>
                        </a:rPr>
                        <a:t>It mainly deals with testing of functionality and responses of web application and web pages.</a:t>
                      </a:r>
                      <a:endParaRPr lang="en-US" sz="1800">
                        <a:latin typeface="Arial (Body)"/>
                        <a:cs typeface="Calibri" panose="020F0502020204030204" pitchFamily="34" charset="0"/>
                      </a:endParaRPr>
                    </a:p>
                  </a:txBody>
                  <a:tcPr/>
                </a:tc>
                <a:tc>
                  <a:txBody>
                    <a:bodyPr/>
                    <a:lstStyle/>
                    <a:p>
                      <a:r>
                        <a:rPr lang="en-US" sz="1800">
                          <a:latin typeface="Arial (Body)"/>
                        </a:rPr>
                        <a:t>It mainly deals with testing of data storage and retrieval from front end to database and vice-versa.</a:t>
                      </a:r>
                      <a:endParaRPr lang="en-US" sz="1800">
                        <a:latin typeface="Arial (Body)"/>
                        <a:cs typeface="Calibri" panose="020F0502020204030204" pitchFamily="34" charset="0"/>
                      </a:endParaRPr>
                    </a:p>
                  </a:txBody>
                  <a:tcPr/>
                </a:tc>
                <a:extLst>
                  <a:ext uri="{0D108BD9-81ED-4DB2-BD59-A6C34878D82A}">
                    <a16:rowId xmlns:a16="http://schemas.microsoft.com/office/drawing/2014/main" val="4151385574"/>
                  </a:ext>
                </a:extLst>
              </a:tr>
              <a:tr h="1748541">
                <a:tc>
                  <a:txBody>
                    <a:bodyPr/>
                    <a:lstStyle/>
                    <a:p>
                      <a:r>
                        <a:rPr lang="en-US" sz="1800">
                          <a:latin typeface="Arial (Body)"/>
                        </a:rPr>
                        <a:t>This type pf testing includes validating the:</a:t>
                      </a:r>
                    </a:p>
                    <a:p>
                      <a:pPr marL="342900" indent="-342900">
                        <a:buAutoNum type="arabicPeriod"/>
                      </a:pPr>
                      <a:r>
                        <a:rPr lang="en-US" sz="1800">
                          <a:latin typeface="Arial (Body)"/>
                        </a:rPr>
                        <a:t>Text boxes</a:t>
                      </a:r>
                    </a:p>
                    <a:p>
                      <a:pPr marL="342900" indent="-342900">
                        <a:buAutoNum type="arabicPeriod"/>
                      </a:pPr>
                      <a:r>
                        <a:rPr lang="en-US" sz="1800">
                          <a:latin typeface="Arial (Body)"/>
                        </a:rPr>
                        <a:t>Select dropdowns, calendars and buttons.</a:t>
                      </a:r>
                    </a:p>
                    <a:p>
                      <a:pPr marL="342900" indent="-342900">
                        <a:buAutoNum type="arabicPeriod"/>
                      </a:pPr>
                      <a:r>
                        <a:rPr lang="en-US" sz="1800">
                          <a:latin typeface="Arial (Body)"/>
                        </a:rPr>
                        <a:t>Navigation from one page to another as well as display of images.</a:t>
                      </a:r>
                      <a:endParaRPr lang="en-US" sz="1800">
                        <a:latin typeface="Arial (Body)"/>
                        <a:cs typeface="Calibri" panose="020F0502020204030204" pitchFamily="34" charset="0"/>
                      </a:endParaRPr>
                    </a:p>
                  </a:txBody>
                  <a:tcPr/>
                </a:tc>
                <a:tc>
                  <a:txBody>
                    <a:bodyPr/>
                    <a:lstStyle/>
                    <a:p>
                      <a:r>
                        <a:rPr lang="en-US" sz="1800" dirty="0">
                          <a:latin typeface="Arial (Body)"/>
                        </a:rPr>
                        <a:t>This type of testing involves the validating the:</a:t>
                      </a:r>
                    </a:p>
                    <a:p>
                      <a:pPr marL="342900" indent="-342900">
                        <a:buAutoNum type="arabicPeriod"/>
                      </a:pPr>
                      <a:r>
                        <a:rPr lang="en-US" sz="1800" dirty="0">
                          <a:latin typeface="Arial (Body)"/>
                        </a:rPr>
                        <a:t>Schema</a:t>
                      </a:r>
                    </a:p>
                    <a:p>
                      <a:pPr marL="342900" indent="-342900">
                        <a:buAutoNum type="arabicPeriod"/>
                      </a:pPr>
                      <a:r>
                        <a:rPr lang="en-US" sz="1800" dirty="0">
                          <a:latin typeface="Arial (Body)"/>
                        </a:rPr>
                        <a:t>Database tables, keys, indexes, triggers, stored procedures.</a:t>
                      </a:r>
                    </a:p>
                    <a:p>
                      <a:pPr marL="342900" indent="-342900">
                        <a:buAutoNum type="arabicPeriod"/>
                      </a:pPr>
                      <a:r>
                        <a:rPr lang="en-US" sz="1800" dirty="0">
                          <a:latin typeface="Arial (Body)"/>
                        </a:rPr>
                        <a:t>Database server validations and validating data duplication.</a:t>
                      </a:r>
                      <a:endParaRPr lang="en-US" sz="1800" dirty="0">
                        <a:latin typeface="Arial (Body)"/>
                        <a:cs typeface="Calibri" panose="020F0502020204030204" pitchFamily="34" charset="0"/>
                      </a:endParaRPr>
                    </a:p>
                  </a:txBody>
                  <a:tcPr/>
                </a:tc>
                <a:extLst>
                  <a:ext uri="{0D108BD9-81ED-4DB2-BD59-A6C34878D82A}">
                    <a16:rowId xmlns:a16="http://schemas.microsoft.com/office/drawing/2014/main" val="2978118752"/>
                  </a:ext>
                </a:extLst>
              </a:tr>
            </a:tbl>
          </a:graphicData>
        </a:graphic>
      </p:graphicFrame>
    </p:spTree>
    <p:extLst>
      <p:ext uri="{BB962C8B-B14F-4D97-AF65-F5344CB8AC3E}">
        <p14:creationId xmlns:p14="http://schemas.microsoft.com/office/powerpoint/2010/main" val="59115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CAECC-88BA-4B62-8292-B798BB828F68}"/>
              </a:ext>
            </a:extLst>
          </p:cNvPr>
          <p:cNvSpPr>
            <a:spLocks noGrp="1"/>
          </p:cNvSpPr>
          <p:nvPr>
            <p:ph type="title"/>
          </p:nvPr>
        </p:nvSpPr>
        <p:spPr/>
        <p:txBody>
          <a:bodyPr>
            <a:normAutofit/>
          </a:bodyPr>
          <a:lstStyle/>
          <a:p>
            <a:pPr algn="l"/>
            <a:r>
              <a:rPr lang="en-US" sz="4000" b="1" i="0">
                <a:solidFill>
                  <a:srgbClr val="222222"/>
                </a:solidFill>
                <a:effectLst/>
                <a:latin typeface="Arial" panose="020B0604020202020204" pitchFamily="34" charset="0"/>
                <a:cs typeface="Arial" panose="020B0604020202020204" pitchFamily="34" charset="0"/>
              </a:rPr>
              <a:t>Why Database Testing is Important?</a:t>
            </a:r>
          </a:p>
        </p:txBody>
      </p:sp>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7" name="TextBox 6">
            <a:extLst>
              <a:ext uri="{FF2B5EF4-FFF2-40B4-BE49-F238E27FC236}">
                <a16:creationId xmlns:a16="http://schemas.microsoft.com/office/drawing/2014/main" id="{3547B128-D063-4B7F-8E28-D07768BB027E}"/>
              </a:ext>
            </a:extLst>
          </p:cNvPr>
          <p:cNvSpPr txBox="1"/>
          <p:nvPr/>
        </p:nvSpPr>
        <p:spPr>
          <a:xfrm>
            <a:off x="1097280" y="2107863"/>
            <a:ext cx="10136777" cy="3416320"/>
          </a:xfrm>
          <a:prstGeom prst="rect">
            <a:avLst/>
          </a:prstGeom>
          <a:noFill/>
        </p:spPr>
        <p:txBody>
          <a:bodyPr wrap="square">
            <a:spAutoFit/>
          </a:bodyPr>
          <a:lstStyle/>
          <a:p>
            <a:pPr algn="l"/>
            <a:r>
              <a:rPr lang="en-US" sz="2400" b="1" i="0" dirty="0">
                <a:solidFill>
                  <a:srgbClr val="0070C0"/>
                </a:solidFill>
                <a:effectLst/>
                <a:latin typeface="Arial" panose="020B0604020202020204" pitchFamily="34" charset="0"/>
                <a:cs typeface="Arial" panose="020B0604020202020204" pitchFamily="34" charset="0"/>
              </a:rPr>
              <a:t>Database Testing is Important</a:t>
            </a:r>
            <a:r>
              <a:rPr lang="en-US" sz="2400" b="0" i="0" dirty="0">
                <a:solidFill>
                  <a:srgbClr val="0070C0"/>
                </a:solidFill>
                <a:effectLst/>
                <a:latin typeface="Arial" panose="020B0604020202020204" pitchFamily="34" charset="0"/>
                <a:cs typeface="Arial" panose="020B0604020202020204" pitchFamily="34" charset="0"/>
              </a:rPr>
              <a:t> </a:t>
            </a:r>
            <a:r>
              <a:rPr lang="en-US" sz="2400" b="0" i="0" dirty="0">
                <a:solidFill>
                  <a:srgbClr val="222222"/>
                </a:solidFill>
                <a:effectLst/>
                <a:latin typeface="Arial" panose="020B0604020202020204" pitchFamily="34" charset="0"/>
                <a:cs typeface="Arial" panose="020B0604020202020204" pitchFamily="34" charset="0"/>
              </a:rPr>
              <a:t>in </a:t>
            </a:r>
            <a:r>
              <a:rPr lang="en-US" sz="2400" dirty="0">
                <a:solidFill>
                  <a:srgbClr val="222222"/>
                </a:solidFill>
                <a:latin typeface="Arial" panose="020B0604020202020204" pitchFamily="34" charset="0"/>
                <a:cs typeface="Arial" panose="020B0604020202020204" pitchFamily="34" charset="0"/>
              </a:rPr>
              <a:t>software testing </a:t>
            </a:r>
            <a:r>
              <a:rPr lang="en-US" sz="2400" b="0" i="0" dirty="0">
                <a:solidFill>
                  <a:srgbClr val="222222"/>
                </a:solidFill>
                <a:effectLst/>
                <a:latin typeface="Arial" panose="020B0604020202020204" pitchFamily="34" charset="0"/>
                <a:cs typeface="Arial" panose="020B0604020202020204" pitchFamily="34" charset="0"/>
              </a:rPr>
              <a:t>because it ensures data values and information received and stored into database are valid or not. </a:t>
            </a:r>
          </a:p>
          <a:p>
            <a:pPr algn="l"/>
            <a:endParaRPr lang="en-US" sz="2400" dirty="0">
              <a:solidFill>
                <a:srgbClr val="222222"/>
              </a:solidFill>
              <a:latin typeface="Arial" panose="020B0604020202020204" pitchFamily="34" charset="0"/>
              <a:cs typeface="Arial" panose="020B0604020202020204" pitchFamily="34" charset="0"/>
            </a:endParaRPr>
          </a:p>
          <a:p>
            <a:pPr algn="l"/>
            <a:r>
              <a:rPr lang="en-US" sz="2400" b="0" i="0" dirty="0">
                <a:solidFill>
                  <a:srgbClr val="222222"/>
                </a:solidFill>
                <a:effectLst/>
                <a:latin typeface="Arial" panose="020B0604020202020204" pitchFamily="34" charset="0"/>
                <a:cs typeface="Arial" panose="020B0604020202020204" pitchFamily="34" charset="0"/>
              </a:rPr>
              <a:t>Database testing helps to save </a:t>
            </a:r>
            <a:r>
              <a:rPr lang="en-US" sz="2400" b="0" i="0" u="sng" dirty="0">
                <a:solidFill>
                  <a:srgbClr val="222222"/>
                </a:solidFill>
                <a:effectLst/>
                <a:latin typeface="Arial" panose="020B0604020202020204" pitchFamily="34" charset="0"/>
                <a:cs typeface="Arial" panose="020B0604020202020204" pitchFamily="34" charset="0"/>
              </a:rPr>
              <a:t>data loss</a:t>
            </a:r>
            <a:r>
              <a:rPr lang="en-US" sz="2400" b="0" i="0" dirty="0">
                <a:solidFill>
                  <a:srgbClr val="222222"/>
                </a:solidFill>
                <a:effectLst/>
                <a:latin typeface="Arial" panose="020B0604020202020204" pitchFamily="34" charset="0"/>
                <a:cs typeface="Arial" panose="020B0604020202020204" pitchFamily="34" charset="0"/>
              </a:rPr>
              <a:t>, </a:t>
            </a:r>
            <a:r>
              <a:rPr lang="en-US" sz="2400" b="0" i="0" u="sng" dirty="0">
                <a:solidFill>
                  <a:srgbClr val="222222"/>
                </a:solidFill>
                <a:effectLst/>
                <a:latin typeface="Arial" panose="020B0604020202020204" pitchFamily="34" charset="0"/>
                <a:cs typeface="Arial" panose="020B0604020202020204" pitchFamily="34" charset="0"/>
              </a:rPr>
              <a:t>saves aborted transaction data </a:t>
            </a:r>
            <a:r>
              <a:rPr lang="en-US" sz="2400" b="0" i="0" dirty="0">
                <a:solidFill>
                  <a:srgbClr val="222222"/>
                </a:solidFill>
                <a:effectLst/>
                <a:latin typeface="Arial" panose="020B0604020202020204" pitchFamily="34" charset="0"/>
                <a:cs typeface="Arial" panose="020B0604020202020204" pitchFamily="34" charset="0"/>
              </a:rPr>
              <a:t>and </a:t>
            </a:r>
            <a:r>
              <a:rPr lang="en-US" sz="2400" b="0" i="0" u="sng" dirty="0">
                <a:solidFill>
                  <a:srgbClr val="222222"/>
                </a:solidFill>
                <a:effectLst/>
                <a:latin typeface="Arial" panose="020B0604020202020204" pitchFamily="34" charset="0"/>
                <a:cs typeface="Arial" panose="020B0604020202020204" pitchFamily="34" charset="0"/>
              </a:rPr>
              <a:t>no unauthorized access to </a:t>
            </a:r>
            <a:r>
              <a:rPr lang="en-US" sz="2400" b="0" u="sng" dirty="0">
                <a:solidFill>
                  <a:srgbClr val="222222"/>
                </a:solidFill>
                <a:effectLst/>
                <a:latin typeface="Arial" panose="020B0604020202020204" pitchFamily="34" charset="0"/>
                <a:cs typeface="Arial" panose="020B0604020202020204" pitchFamily="34" charset="0"/>
              </a:rPr>
              <a:t>the</a:t>
            </a:r>
            <a:r>
              <a:rPr lang="en-US" sz="2400" b="0" i="0" u="sng" dirty="0">
                <a:solidFill>
                  <a:srgbClr val="222222"/>
                </a:solidFill>
                <a:effectLst/>
                <a:latin typeface="Arial" panose="020B0604020202020204" pitchFamily="34" charset="0"/>
                <a:cs typeface="Arial" panose="020B0604020202020204" pitchFamily="34" charset="0"/>
              </a:rPr>
              <a:t> information</a:t>
            </a:r>
            <a:r>
              <a:rPr lang="en-US" sz="2400" b="0" i="0" dirty="0">
                <a:solidFill>
                  <a:srgbClr val="222222"/>
                </a:solidFill>
                <a:effectLst/>
                <a:latin typeface="Arial" panose="020B0604020202020204" pitchFamily="34" charset="0"/>
                <a:cs typeface="Arial" panose="020B0604020202020204" pitchFamily="34" charset="0"/>
              </a:rPr>
              <a:t>.</a:t>
            </a:r>
          </a:p>
          <a:p>
            <a:pPr algn="l"/>
            <a:endParaRPr lang="en-US" sz="2400" dirty="0">
              <a:solidFill>
                <a:srgbClr val="222222"/>
              </a:solidFill>
              <a:latin typeface="Arial" panose="020B0604020202020204" pitchFamily="34" charset="0"/>
              <a:cs typeface="Arial" panose="020B0604020202020204" pitchFamily="34" charset="0"/>
            </a:endParaRPr>
          </a:p>
          <a:p>
            <a:pPr algn="l"/>
            <a:r>
              <a:rPr lang="en-US" sz="2400" b="0" i="0" dirty="0">
                <a:solidFill>
                  <a:srgbClr val="222222"/>
                </a:solidFill>
                <a:effectLst/>
                <a:latin typeface="Arial" panose="020B0604020202020204" pitchFamily="34" charset="0"/>
                <a:cs typeface="Arial" panose="020B0604020202020204" pitchFamily="34" charset="0"/>
              </a:rPr>
              <a:t>Database is important for any software application hence </a:t>
            </a:r>
            <a:r>
              <a:rPr lang="en-US" sz="2400" b="0" i="0" u="sng" dirty="0">
                <a:solidFill>
                  <a:srgbClr val="0097E6"/>
                </a:solidFill>
                <a:effectLst/>
                <a:latin typeface="Arial" panose="020B0604020202020204" pitchFamily="34" charset="0"/>
                <a:cs typeface="Arial" panose="020B0604020202020204" pitchFamily="34" charset="0"/>
              </a:rPr>
              <a:t>testers must have good knowledge of SQL for database testing</a:t>
            </a:r>
            <a:r>
              <a:rPr lang="en-US" sz="2400" b="0" i="0" dirty="0">
                <a:solidFill>
                  <a:srgbClr val="222222"/>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42589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33d966333d_0_4"/>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Database Testing Types</a:t>
            </a:r>
            <a:endParaRPr/>
          </a:p>
        </p:txBody>
      </p:sp>
      <p:sp>
        <p:nvSpPr>
          <p:cNvPr id="228" name="Google Shape;228;g133d966333d_0_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29" name="Google Shape;229;g133d966333d_0_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34</a:t>
            </a:fld>
            <a:endParaRPr/>
          </a:p>
        </p:txBody>
      </p:sp>
    </p:spTree>
    <p:extLst>
      <p:ext uri="{BB962C8B-B14F-4D97-AF65-F5344CB8AC3E}">
        <p14:creationId xmlns:p14="http://schemas.microsoft.com/office/powerpoint/2010/main" val="1497264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1ff9b2a162_0_3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35" name="Google Shape;235;g11ff9b2a162_0_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35</a:t>
            </a:fld>
            <a:endParaRPr/>
          </a:p>
        </p:txBody>
      </p:sp>
      <p:sp>
        <p:nvSpPr>
          <p:cNvPr id="236" name="Google Shape;236;g11ff9b2a162_0_39"/>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r>
              <a:rPr lang="en-US" sz="3200"/>
              <a:t>Database Testing Types</a:t>
            </a:r>
          </a:p>
        </p:txBody>
      </p:sp>
      <p:sp>
        <p:nvSpPr>
          <p:cNvPr id="237" name="Google Shape;237;g11ff9b2a162_0_39"/>
          <p:cNvSpPr txBox="1">
            <a:spLocks noGrp="1"/>
          </p:cNvSpPr>
          <p:nvPr>
            <p:ph type="title"/>
          </p:nvPr>
        </p:nvSpPr>
        <p:spPr>
          <a:xfrm>
            <a:off x="8322906" y="415635"/>
            <a:ext cx="3030900" cy="2286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3600"/>
              <a:buNone/>
            </a:pPr>
            <a:r>
              <a:rPr lang="en-US" sz="2000" b="0" i="0">
                <a:solidFill>
                  <a:srgbClr val="000000"/>
                </a:solidFill>
                <a:effectLst/>
                <a:latin typeface="Arial" panose="020B0604020202020204" pitchFamily="34" charset="0"/>
                <a:cs typeface="Arial" panose="020B0604020202020204" pitchFamily="34" charset="0"/>
              </a:rPr>
              <a:t>Based on the function and structure of a database, DB testing can be categorized into three categories</a:t>
            </a:r>
            <a:endParaRPr sz="2000">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F55AB356-DE4E-42B9-81D2-DBBF83761A36}"/>
              </a:ext>
            </a:extLst>
          </p:cNvPr>
          <p:cNvGraphicFramePr/>
          <p:nvPr>
            <p:extLst/>
          </p:nvPr>
        </p:nvGraphicFramePr>
        <p:xfrm>
          <a:off x="684955" y="469140"/>
          <a:ext cx="7287469" cy="5645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9ED5-1BD3-49FC-9607-9FB5352C8E3E}"/>
              </a:ext>
            </a:extLst>
          </p:cNvPr>
          <p:cNvSpPr>
            <a:spLocks noGrp="1"/>
          </p:cNvSpPr>
          <p:nvPr>
            <p:ph type="title"/>
          </p:nvPr>
        </p:nvSpPr>
        <p:spPr/>
        <p:txBody>
          <a:bodyPr/>
          <a:lstStyle/>
          <a:p>
            <a:r>
              <a:rPr lang="en-US"/>
              <a:t>Structural Database Testing</a:t>
            </a:r>
          </a:p>
        </p:txBody>
      </p:sp>
      <p:sp>
        <p:nvSpPr>
          <p:cNvPr id="3" name="Text Placeholder 2">
            <a:extLst>
              <a:ext uri="{FF2B5EF4-FFF2-40B4-BE49-F238E27FC236}">
                <a16:creationId xmlns:a16="http://schemas.microsoft.com/office/drawing/2014/main" id="{4879A435-DFD6-4115-8BDD-4B9B741047B3}"/>
              </a:ext>
            </a:extLst>
          </p:cNvPr>
          <p:cNvSpPr>
            <a:spLocks noGrp="1"/>
          </p:cNvSpPr>
          <p:nvPr>
            <p:ph type="body" idx="1"/>
          </p:nvPr>
        </p:nvSpPr>
        <p:spPr/>
        <p:txBody>
          <a:bodyPr/>
          <a:lstStyle/>
          <a:p>
            <a:pPr marL="114300" indent="0" algn="l">
              <a:buNone/>
            </a:pPr>
            <a:r>
              <a:rPr lang="en-US" b="0" i="0">
                <a:solidFill>
                  <a:schemeClr val="tx1"/>
                </a:solidFill>
                <a:effectLst/>
                <a:latin typeface="+mj-lt"/>
              </a:rPr>
              <a:t>Structural database checking entails the verification of all items within the data repository that are exclusively used for data collection and cannot be directly accessed by end users. In these types of tests, database server validation is also a critical factor to remember. The testers must master SQL in order to complete this process successfully.</a:t>
            </a:r>
          </a:p>
          <a:p>
            <a:pPr marL="114300" indent="0" algn="l">
              <a:buNone/>
            </a:pPr>
            <a:endParaRPr lang="en-US" b="0" i="0">
              <a:solidFill>
                <a:schemeClr val="tx1"/>
              </a:solidFill>
              <a:effectLst/>
              <a:latin typeface="+mj-lt"/>
            </a:endParaRPr>
          </a:p>
          <a:p>
            <a:pPr algn="l">
              <a:buFont typeface="Arial" panose="020B0604020202020204" pitchFamily="34" charset="0"/>
              <a:buChar char="•"/>
            </a:pPr>
            <a:r>
              <a:rPr lang="en-US" b="1" i="0">
                <a:solidFill>
                  <a:schemeClr val="tx1"/>
                </a:solidFill>
                <a:effectLst/>
                <a:latin typeface="+mj-lt"/>
              </a:rPr>
              <a:t>Schema / Mapping Testing</a:t>
            </a:r>
            <a:r>
              <a:rPr lang="en-US" b="0" i="0">
                <a:solidFill>
                  <a:schemeClr val="tx1"/>
                </a:solidFill>
                <a:effectLst/>
                <a:latin typeface="+mj-lt"/>
              </a:rPr>
              <a:t> - It entails using database object mapping to validate the objects of a front-end application.</a:t>
            </a:r>
          </a:p>
          <a:p>
            <a:pPr algn="l">
              <a:buFont typeface="Arial" panose="020B0604020202020204" pitchFamily="34" charset="0"/>
              <a:buChar char="•"/>
            </a:pPr>
            <a:r>
              <a:rPr lang="en-US" b="1" i="0">
                <a:solidFill>
                  <a:schemeClr val="tx1"/>
                </a:solidFill>
                <a:effectLst/>
                <a:latin typeface="+mj-lt"/>
              </a:rPr>
              <a:t>Stored Procedures Testing</a:t>
            </a:r>
            <a:r>
              <a:rPr lang="en-US" b="0" i="0">
                <a:solidFill>
                  <a:schemeClr val="tx1"/>
                </a:solidFill>
                <a:effectLst/>
                <a:latin typeface="+mj-lt"/>
              </a:rPr>
              <a:t> - This test ensures that manual execution of stored procedure and view generate desired results.</a:t>
            </a:r>
          </a:p>
          <a:p>
            <a:endParaRPr lang="en-US">
              <a:solidFill>
                <a:schemeClr val="tx1"/>
              </a:solidFill>
              <a:latin typeface="+mj-lt"/>
            </a:endParaRPr>
          </a:p>
        </p:txBody>
      </p:sp>
      <p:sp>
        <p:nvSpPr>
          <p:cNvPr id="4" name="Slide Number Placeholder 3">
            <a:extLst>
              <a:ext uri="{FF2B5EF4-FFF2-40B4-BE49-F238E27FC236}">
                <a16:creationId xmlns:a16="http://schemas.microsoft.com/office/drawing/2014/main" id="{BC5EBF3E-1A62-409D-9D00-CC6F58ACD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5" name="Title 4">
            <a:extLst>
              <a:ext uri="{FF2B5EF4-FFF2-40B4-BE49-F238E27FC236}">
                <a16:creationId xmlns:a16="http://schemas.microsoft.com/office/drawing/2014/main" id="{278FD256-0478-4E29-AECE-FE92BFFD8FDC}"/>
              </a:ext>
            </a:extLst>
          </p:cNvPr>
          <p:cNvSpPr>
            <a:spLocks noGrp="1"/>
          </p:cNvSpPr>
          <p:nvPr>
            <p:ph type="title" idx="2"/>
          </p:nvPr>
        </p:nvSpPr>
        <p:spPr/>
        <p:txBody>
          <a:bodyPr>
            <a:normAutofit fontScale="90000"/>
          </a:bodyPr>
          <a:lstStyle/>
          <a:p>
            <a:endParaRPr lang="en-US"/>
          </a:p>
        </p:txBody>
      </p:sp>
    </p:spTree>
    <p:extLst>
      <p:ext uri="{BB962C8B-B14F-4D97-AF65-F5344CB8AC3E}">
        <p14:creationId xmlns:p14="http://schemas.microsoft.com/office/powerpoint/2010/main" val="3058813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2912-E8D3-4381-8D89-C36113B3103F}"/>
              </a:ext>
            </a:extLst>
          </p:cNvPr>
          <p:cNvSpPr>
            <a:spLocks noGrp="1"/>
          </p:cNvSpPr>
          <p:nvPr>
            <p:ph type="title"/>
          </p:nvPr>
        </p:nvSpPr>
        <p:spPr/>
        <p:txBody>
          <a:bodyPr/>
          <a:lstStyle/>
          <a:p>
            <a:r>
              <a:rPr lang="en-US"/>
              <a:t>Functional Database Testing</a:t>
            </a:r>
          </a:p>
        </p:txBody>
      </p:sp>
      <p:sp>
        <p:nvSpPr>
          <p:cNvPr id="3" name="Text Placeholder 2">
            <a:extLst>
              <a:ext uri="{FF2B5EF4-FFF2-40B4-BE49-F238E27FC236}">
                <a16:creationId xmlns:a16="http://schemas.microsoft.com/office/drawing/2014/main" id="{C91964FD-73EB-426A-8641-E59D8DA02B76}"/>
              </a:ext>
            </a:extLst>
          </p:cNvPr>
          <p:cNvSpPr>
            <a:spLocks noGrp="1"/>
          </p:cNvSpPr>
          <p:nvPr>
            <p:ph type="body" idx="1"/>
          </p:nvPr>
        </p:nvSpPr>
        <p:spPr>
          <a:xfrm>
            <a:off x="1097280" y="1962150"/>
            <a:ext cx="10828020" cy="4248150"/>
          </a:xfrm>
        </p:spPr>
        <p:txBody>
          <a:bodyPr>
            <a:normAutofit/>
          </a:bodyPr>
          <a:lstStyle/>
          <a:p>
            <a:pPr marL="114300" indent="0" algn="l">
              <a:buNone/>
            </a:pPr>
            <a:r>
              <a:rPr lang="en-US" sz="2100">
                <a:solidFill>
                  <a:schemeClr val="tx1"/>
                </a:solidFill>
                <a:latin typeface="+mj-lt"/>
              </a:rPr>
              <a:t>A type of database testing that is used to validate the </a:t>
            </a:r>
            <a:r>
              <a:rPr lang="en-US" sz="2100" b="1">
                <a:solidFill>
                  <a:schemeClr val="tx1"/>
                </a:solidFill>
                <a:latin typeface="+mj-lt"/>
              </a:rPr>
              <a:t>functional requirements</a:t>
            </a:r>
            <a:r>
              <a:rPr lang="en-US" sz="2100">
                <a:solidFill>
                  <a:schemeClr val="tx1"/>
                </a:solidFill>
                <a:latin typeface="+mj-lt"/>
              </a:rPr>
              <a:t> of a database from the </a:t>
            </a:r>
            <a:r>
              <a:rPr lang="en-US" sz="2100" b="1">
                <a:solidFill>
                  <a:schemeClr val="tx1"/>
                </a:solidFill>
                <a:latin typeface="+mj-lt"/>
              </a:rPr>
              <a:t>end-user’s perspective</a:t>
            </a:r>
            <a:r>
              <a:rPr lang="en-US" sz="2100">
                <a:solidFill>
                  <a:schemeClr val="tx1"/>
                </a:solidFill>
                <a:latin typeface="+mj-lt"/>
              </a:rPr>
              <a:t>. The main goal of functional database testing is to test whether the transactions and operations performed by the end-users which are related to the database works as expected or not.</a:t>
            </a:r>
          </a:p>
          <a:p>
            <a:pPr marL="114300" indent="0" algn="l">
              <a:buNone/>
            </a:pPr>
            <a:endParaRPr lang="en-US" sz="2100" b="0" i="0">
              <a:solidFill>
                <a:schemeClr val="tx1"/>
              </a:solidFill>
              <a:effectLst/>
              <a:latin typeface="+mj-lt"/>
            </a:endParaRPr>
          </a:p>
          <a:p>
            <a:pPr marL="114300" indent="0" algn="l">
              <a:buNone/>
            </a:pPr>
            <a:r>
              <a:rPr lang="en-US" sz="2000" b="0" i="0">
                <a:solidFill>
                  <a:schemeClr val="tx1"/>
                </a:solidFill>
                <a:effectLst/>
                <a:latin typeface="+mj-lt"/>
              </a:rPr>
              <a:t>Following are the basic conditions that need to be observed for database validations.</a:t>
            </a:r>
          </a:p>
          <a:p>
            <a:pPr marL="0" indent="0" algn="l">
              <a:lnSpc>
                <a:spcPct val="100000"/>
              </a:lnSpc>
              <a:spcBef>
                <a:spcPts val="0"/>
              </a:spcBef>
              <a:buFont typeface="Arial" panose="020B0604020202020204" pitchFamily="34" charset="0"/>
              <a:buChar char="•"/>
            </a:pPr>
            <a:r>
              <a:rPr lang="en-US" sz="2000" b="0" i="0">
                <a:solidFill>
                  <a:schemeClr val="tx1"/>
                </a:solidFill>
                <a:effectLst/>
                <a:latin typeface="+mj-lt"/>
              </a:rPr>
              <a:t>Whether the </a:t>
            </a:r>
            <a:r>
              <a:rPr lang="en-US" sz="2000" b="1" i="0">
                <a:solidFill>
                  <a:schemeClr val="tx1"/>
                </a:solidFill>
                <a:effectLst/>
                <a:latin typeface="+mj-lt"/>
              </a:rPr>
              <a:t>field is mandatory</a:t>
            </a:r>
            <a:r>
              <a:rPr lang="en-US" sz="2000" b="0" i="0">
                <a:solidFill>
                  <a:schemeClr val="tx1"/>
                </a:solidFill>
                <a:effectLst/>
                <a:latin typeface="+mj-lt"/>
              </a:rPr>
              <a:t> while allowing </a:t>
            </a:r>
            <a:r>
              <a:rPr lang="en-US" sz="2000" b="1" i="0">
                <a:solidFill>
                  <a:schemeClr val="tx1"/>
                </a:solidFill>
                <a:effectLst/>
                <a:latin typeface="+mj-lt"/>
              </a:rPr>
              <a:t>NULL </a:t>
            </a:r>
            <a:r>
              <a:rPr lang="en-US" sz="2000" b="0" i="0">
                <a:solidFill>
                  <a:schemeClr val="tx1"/>
                </a:solidFill>
                <a:effectLst/>
                <a:latin typeface="+mj-lt"/>
              </a:rPr>
              <a:t>values on that field?</a:t>
            </a:r>
          </a:p>
          <a:p>
            <a:pPr marL="0" indent="0" algn="l">
              <a:lnSpc>
                <a:spcPct val="100000"/>
              </a:lnSpc>
              <a:spcBef>
                <a:spcPts val="0"/>
              </a:spcBef>
              <a:buFont typeface="Arial" panose="020B0604020202020204" pitchFamily="34" charset="0"/>
              <a:buChar char="•"/>
            </a:pPr>
            <a:r>
              <a:rPr lang="en-US" sz="2000" b="0" i="0">
                <a:solidFill>
                  <a:schemeClr val="tx1"/>
                </a:solidFill>
                <a:effectLst/>
                <a:latin typeface="+mj-lt"/>
              </a:rPr>
              <a:t>Whether the </a:t>
            </a:r>
            <a:r>
              <a:rPr lang="en-US" sz="2000" b="1" i="0">
                <a:solidFill>
                  <a:schemeClr val="tx1"/>
                </a:solidFill>
                <a:effectLst/>
                <a:latin typeface="+mj-lt"/>
              </a:rPr>
              <a:t>length of each field</a:t>
            </a:r>
            <a:r>
              <a:rPr lang="en-US" sz="2000" b="0" i="0">
                <a:solidFill>
                  <a:schemeClr val="tx1"/>
                </a:solidFill>
                <a:effectLst/>
                <a:latin typeface="+mj-lt"/>
              </a:rPr>
              <a:t> is of sufficient size?</a:t>
            </a:r>
          </a:p>
          <a:p>
            <a:pPr marL="0" indent="0" algn="l">
              <a:lnSpc>
                <a:spcPct val="100000"/>
              </a:lnSpc>
              <a:spcBef>
                <a:spcPts val="0"/>
              </a:spcBef>
              <a:buFont typeface="Arial" panose="020B0604020202020204" pitchFamily="34" charset="0"/>
              <a:buChar char="•"/>
            </a:pPr>
            <a:r>
              <a:rPr lang="en-US" sz="2000" b="0" i="0">
                <a:solidFill>
                  <a:schemeClr val="tx1"/>
                </a:solidFill>
                <a:effectLst/>
                <a:latin typeface="+mj-lt"/>
              </a:rPr>
              <a:t>Whether all similar </a:t>
            </a:r>
            <a:r>
              <a:rPr lang="en-US" sz="2000" b="1" i="0">
                <a:solidFill>
                  <a:schemeClr val="tx1"/>
                </a:solidFill>
                <a:effectLst/>
                <a:latin typeface="+mj-lt"/>
              </a:rPr>
              <a:t>fields </a:t>
            </a:r>
            <a:r>
              <a:rPr lang="en-US" sz="2000" b="0" i="0">
                <a:solidFill>
                  <a:schemeClr val="tx1"/>
                </a:solidFill>
                <a:effectLst/>
                <a:latin typeface="+mj-lt"/>
              </a:rPr>
              <a:t>have the </a:t>
            </a:r>
            <a:r>
              <a:rPr lang="en-US" sz="2000" b="1" i="0">
                <a:solidFill>
                  <a:schemeClr val="tx1"/>
                </a:solidFill>
                <a:effectLst/>
                <a:latin typeface="+mj-lt"/>
              </a:rPr>
              <a:t>same names</a:t>
            </a:r>
            <a:r>
              <a:rPr lang="en-US" sz="2000" b="0" i="0">
                <a:solidFill>
                  <a:schemeClr val="tx1"/>
                </a:solidFill>
                <a:effectLst/>
                <a:latin typeface="+mj-lt"/>
              </a:rPr>
              <a:t> across tables?</a:t>
            </a:r>
          </a:p>
          <a:p>
            <a:pPr marL="0" indent="0" algn="l">
              <a:lnSpc>
                <a:spcPct val="100000"/>
              </a:lnSpc>
              <a:spcBef>
                <a:spcPts val="0"/>
              </a:spcBef>
              <a:buFont typeface="Arial" panose="020B0604020202020204" pitchFamily="34" charset="0"/>
              <a:buChar char="•"/>
            </a:pPr>
            <a:r>
              <a:rPr lang="en-US" sz="2000" b="0" i="0">
                <a:solidFill>
                  <a:schemeClr val="tx1"/>
                </a:solidFill>
                <a:effectLst/>
                <a:latin typeface="+mj-lt"/>
              </a:rPr>
              <a:t>Whether there are any </a:t>
            </a:r>
            <a:r>
              <a:rPr lang="en-US" sz="2000" b="1" i="0">
                <a:solidFill>
                  <a:schemeClr val="tx1"/>
                </a:solidFill>
                <a:effectLst/>
                <a:latin typeface="+mj-lt"/>
              </a:rPr>
              <a:t>computed fields</a:t>
            </a:r>
            <a:r>
              <a:rPr lang="en-US" sz="2000" b="0" i="0">
                <a:solidFill>
                  <a:schemeClr val="tx1"/>
                </a:solidFill>
                <a:effectLst/>
                <a:latin typeface="+mj-lt"/>
              </a:rPr>
              <a:t> present in the Database?</a:t>
            </a:r>
          </a:p>
          <a:p>
            <a:pPr marL="114300" indent="0" algn="l">
              <a:buNone/>
            </a:pPr>
            <a:endParaRPr lang="en-US" sz="2100">
              <a:solidFill>
                <a:schemeClr val="tx1"/>
              </a:solidFill>
              <a:latin typeface="Roboto" panose="02000000000000000000" pitchFamily="2" charset="0"/>
            </a:endParaRPr>
          </a:p>
        </p:txBody>
      </p:sp>
      <p:sp>
        <p:nvSpPr>
          <p:cNvPr id="4" name="Slide Number Placeholder 3">
            <a:extLst>
              <a:ext uri="{FF2B5EF4-FFF2-40B4-BE49-F238E27FC236}">
                <a16:creationId xmlns:a16="http://schemas.microsoft.com/office/drawing/2014/main" id="{E961E21B-CAF1-4478-BA31-0EA2B3DBD6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5" name="Title 4">
            <a:extLst>
              <a:ext uri="{FF2B5EF4-FFF2-40B4-BE49-F238E27FC236}">
                <a16:creationId xmlns:a16="http://schemas.microsoft.com/office/drawing/2014/main" id="{E0D73CD9-2C3B-4E3E-9390-9BBB922964A3}"/>
              </a:ext>
            </a:extLst>
          </p:cNvPr>
          <p:cNvSpPr>
            <a:spLocks noGrp="1"/>
          </p:cNvSpPr>
          <p:nvPr>
            <p:ph type="title" idx="2"/>
          </p:nvPr>
        </p:nvSpPr>
        <p:spPr/>
        <p:txBody>
          <a:bodyPr>
            <a:normAutofit fontScale="90000"/>
          </a:bodyPr>
          <a:lstStyle/>
          <a:p>
            <a:endParaRPr lang="en-US"/>
          </a:p>
        </p:txBody>
      </p:sp>
    </p:spTree>
    <p:extLst>
      <p:ext uri="{BB962C8B-B14F-4D97-AF65-F5344CB8AC3E}">
        <p14:creationId xmlns:p14="http://schemas.microsoft.com/office/powerpoint/2010/main" val="598099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B79C-6CAC-4CA0-B774-72779C0EA5EF}"/>
              </a:ext>
            </a:extLst>
          </p:cNvPr>
          <p:cNvSpPr>
            <a:spLocks noGrp="1"/>
          </p:cNvSpPr>
          <p:nvPr>
            <p:ph type="title"/>
          </p:nvPr>
        </p:nvSpPr>
        <p:spPr/>
        <p:txBody>
          <a:bodyPr/>
          <a:lstStyle/>
          <a:p>
            <a:r>
              <a:rPr lang="en-US"/>
              <a:t>Non-Functional Database Testing</a:t>
            </a:r>
          </a:p>
        </p:txBody>
      </p:sp>
      <p:sp>
        <p:nvSpPr>
          <p:cNvPr id="3" name="Text Placeholder 2">
            <a:extLst>
              <a:ext uri="{FF2B5EF4-FFF2-40B4-BE49-F238E27FC236}">
                <a16:creationId xmlns:a16="http://schemas.microsoft.com/office/drawing/2014/main" id="{34EADFE7-4F12-4B2F-B272-1318D8767DD2}"/>
              </a:ext>
            </a:extLst>
          </p:cNvPr>
          <p:cNvSpPr>
            <a:spLocks noGrp="1"/>
          </p:cNvSpPr>
          <p:nvPr>
            <p:ph type="body" idx="1"/>
          </p:nvPr>
        </p:nvSpPr>
        <p:spPr>
          <a:xfrm>
            <a:off x="1021079" y="1737360"/>
            <a:ext cx="10704195" cy="4510616"/>
          </a:xfrm>
        </p:spPr>
        <p:txBody>
          <a:bodyPr>
            <a:normAutofit lnSpcReduction="10000"/>
          </a:bodyPr>
          <a:lstStyle/>
          <a:p>
            <a:pPr marL="114300" indent="0" algn="l">
              <a:buNone/>
            </a:pPr>
            <a:r>
              <a:rPr lang="en-US" sz="2400" b="0" i="0">
                <a:solidFill>
                  <a:srgbClr val="394559"/>
                </a:solidFill>
                <a:effectLst/>
                <a:latin typeface="+mj-lt"/>
              </a:rPr>
              <a:t>Comprises of load testing, stress testing, ensuring that minimum system criteria are met in order to satisfy business specifications, risk identification, and database performance optimization. Tests can include are</a:t>
            </a:r>
          </a:p>
          <a:p>
            <a:pPr marL="114300" indent="0" algn="l">
              <a:buNone/>
            </a:pPr>
            <a:endParaRPr lang="en-US" sz="2400" b="0" i="0">
              <a:solidFill>
                <a:srgbClr val="394559"/>
              </a:solidFill>
              <a:effectLst/>
              <a:latin typeface="+mj-lt"/>
            </a:endParaRPr>
          </a:p>
          <a:p>
            <a:pPr algn="l">
              <a:buFont typeface="Arial" panose="020B0604020202020204" pitchFamily="34" charset="0"/>
              <a:buChar char="•"/>
            </a:pPr>
            <a:r>
              <a:rPr lang="en-US" b="1" i="0">
                <a:solidFill>
                  <a:srgbClr val="0097E6"/>
                </a:solidFill>
                <a:effectLst/>
                <a:latin typeface="+mj-lt"/>
              </a:rPr>
              <a:t>Security testing</a:t>
            </a:r>
            <a:r>
              <a:rPr lang="en-US" b="0" i="0">
                <a:solidFill>
                  <a:srgbClr val="0097E6"/>
                </a:solidFill>
                <a:effectLst/>
                <a:latin typeface="+mj-lt"/>
              </a:rPr>
              <a:t> -  </a:t>
            </a:r>
            <a:r>
              <a:rPr lang="en-US" b="0" i="0">
                <a:solidFill>
                  <a:srgbClr val="334960"/>
                </a:solidFill>
                <a:effectLst/>
                <a:latin typeface="+mj-lt"/>
              </a:rPr>
              <a:t>It is a type of Testing that identifies the system vulnerabilities, threats, risks and prevents malicious attacks from intruders.</a:t>
            </a:r>
          </a:p>
          <a:p>
            <a:pPr algn="l">
              <a:buFont typeface="Arial" panose="020B0604020202020204" pitchFamily="34" charset="0"/>
              <a:buChar char="•"/>
            </a:pPr>
            <a:r>
              <a:rPr lang="en-US" b="1">
                <a:solidFill>
                  <a:srgbClr val="0097E6"/>
                </a:solidFill>
                <a:latin typeface="+mj-lt"/>
              </a:rPr>
              <a:t>Stress testing - </a:t>
            </a:r>
            <a:r>
              <a:rPr lang="en-US" b="0" i="0">
                <a:solidFill>
                  <a:srgbClr val="334960"/>
                </a:solidFill>
                <a:effectLst/>
                <a:latin typeface="+mj-lt"/>
              </a:rPr>
              <a:t>With Stress Testing evaluates the robustness and error-handling capabilities under harsh load conditions.</a:t>
            </a:r>
          </a:p>
          <a:p>
            <a:pPr algn="l">
              <a:buFont typeface="Arial" panose="020B0604020202020204" pitchFamily="34" charset="0"/>
              <a:buChar char="•"/>
            </a:pPr>
            <a:r>
              <a:rPr lang="en-US" b="1">
                <a:solidFill>
                  <a:srgbClr val="0097E6"/>
                </a:solidFill>
                <a:latin typeface="+mj-lt"/>
              </a:rPr>
              <a:t>Volume testing -</a:t>
            </a:r>
            <a:r>
              <a:rPr lang="en-US" b="1" i="0">
                <a:solidFill>
                  <a:srgbClr val="334960"/>
                </a:solidFill>
                <a:effectLst/>
                <a:latin typeface="+mj-lt"/>
              </a:rPr>
              <a:t> </a:t>
            </a:r>
            <a:r>
              <a:rPr lang="en-US" b="0" i="0">
                <a:solidFill>
                  <a:srgbClr val="334960"/>
                </a:solidFill>
                <a:effectLst/>
                <a:latin typeface="+mj-lt"/>
              </a:rPr>
              <a:t>System performance is analyzed by increasing the volume of data in the database.</a:t>
            </a:r>
          </a:p>
          <a:p>
            <a:pPr algn="l">
              <a:buFont typeface="Arial" panose="020B0604020202020204" pitchFamily="34" charset="0"/>
              <a:buChar char="•"/>
            </a:pPr>
            <a:r>
              <a:rPr lang="en-US" b="1">
                <a:solidFill>
                  <a:srgbClr val="0097E6"/>
                </a:solidFill>
                <a:latin typeface="+mj-lt"/>
              </a:rPr>
              <a:t>Load Testing - </a:t>
            </a:r>
            <a:r>
              <a:rPr lang="en-US" b="0" i="0">
                <a:solidFill>
                  <a:srgbClr val="334960"/>
                </a:solidFill>
                <a:effectLst/>
                <a:latin typeface="+mj-lt"/>
              </a:rPr>
              <a:t>This test determines how database behaves while being accessed by multiple users simultaneously</a:t>
            </a:r>
          </a:p>
        </p:txBody>
      </p:sp>
      <p:sp>
        <p:nvSpPr>
          <p:cNvPr id="4" name="Slide Number Placeholder 3">
            <a:extLst>
              <a:ext uri="{FF2B5EF4-FFF2-40B4-BE49-F238E27FC236}">
                <a16:creationId xmlns:a16="http://schemas.microsoft.com/office/drawing/2014/main" id="{92B74A00-26BA-4F59-8F60-2ECF1FDC59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5" name="Title 4">
            <a:extLst>
              <a:ext uri="{FF2B5EF4-FFF2-40B4-BE49-F238E27FC236}">
                <a16:creationId xmlns:a16="http://schemas.microsoft.com/office/drawing/2014/main" id="{A703DBAE-B39E-4FBF-AC2F-9BAEFACF0191}"/>
              </a:ext>
            </a:extLst>
          </p:cNvPr>
          <p:cNvSpPr>
            <a:spLocks noGrp="1"/>
          </p:cNvSpPr>
          <p:nvPr>
            <p:ph type="title" idx="2"/>
          </p:nvPr>
        </p:nvSpPr>
        <p:spPr/>
        <p:txBody>
          <a:bodyPr>
            <a:normAutofit fontScale="90000"/>
          </a:bodyPr>
          <a:lstStyle/>
          <a:p>
            <a:endParaRPr lang="en-US"/>
          </a:p>
        </p:txBody>
      </p:sp>
    </p:spTree>
    <p:extLst>
      <p:ext uri="{BB962C8B-B14F-4D97-AF65-F5344CB8AC3E}">
        <p14:creationId xmlns:p14="http://schemas.microsoft.com/office/powerpoint/2010/main" val="1223655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g1317489e665_0_33"/>
          <p:cNvSpPr txBox="1">
            <a:spLocks noGrp="1"/>
          </p:cNvSpPr>
          <p:nvPr>
            <p:ph type="ctr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p>
            <a:r>
              <a:rPr lang="en-US" b="1" i="0">
                <a:solidFill>
                  <a:srgbClr val="3A3A3A"/>
                </a:solidFill>
                <a:effectLst/>
                <a:latin typeface="+mn-lt"/>
              </a:rPr>
              <a:t>ACID</a:t>
            </a:r>
            <a:r>
              <a:rPr lang="en-US" i="0">
                <a:solidFill>
                  <a:srgbClr val="3A3A3A"/>
                </a:solidFill>
                <a:effectLst/>
                <a:latin typeface="+mn-lt"/>
              </a:rPr>
              <a:t> Properties Validation</a:t>
            </a:r>
            <a:endParaRPr>
              <a:latin typeface="+mn-lt"/>
            </a:endParaRPr>
          </a:p>
        </p:txBody>
      </p:sp>
      <p:sp>
        <p:nvSpPr>
          <p:cNvPr id="704" name="Google Shape;704;g1317489e665_0_33"/>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
        <p:nvSpPr>
          <p:cNvPr id="705" name="Google Shape;705;g1317489e665_0_33"/>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706" name="Google Shape;706;g1317489e665_0_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638726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746B-2AE7-4387-9482-779CFE4451F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2473D51-0CA3-4A75-9B53-5A7E54679F0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000" b="0" i="0" u="none" strike="noStrike" kern="0" cap="none" spc="0" normalizeH="0" baseline="0" noProof="0" smtClean="0">
                <a:ln>
                  <a:noFill/>
                </a:ln>
                <a:solidFill>
                  <a:srgbClr val="333333"/>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4</a:t>
            </a:fld>
            <a:endParaRPr kumimoji="0" lang="en-US" sz="1000" b="0" i="0" u="none" strike="noStrike" kern="0" cap="none" spc="0" normalizeH="0" baseline="0" noProof="0">
              <a:ln>
                <a:noFill/>
              </a:ln>
              <a:solidFill>
                <a:srgbClr val="333333"/>
              </a:solidFill>
              <a:effectLst/>
              <a:uLnTx/>
              <a:uFillTx/>
              <a:latin typeface="Arial"/>
              <a:cs typeface="Arial"/>
              <a:sym typeface="Arial"/>
            </a:endParaRPr>
          </a:p>
        </p:txBody>
      </p:sp>
      <p:sp>
        <p:nvSpPr>
          <p:cNvPr id="5" name="Title 4">
            <a:extLst>
              <a:ext uri="{FF2B5EF4-FFF2-40B4-BE49-F238E27FC236}">
                <a16:creationId xmlns:a16="http://schemas.microsoft.com/office/drawing/2014/main" id="{3608E8EF-007A-4AC5-8AD8-999EBDE53DA0}"/>
              </a:ext>
            </a:extLst>
          </p:cNvPr>
          <p:cNvSpPr>
            <a:spLocks noGrp="1"/>
          </p:cNvSpPr>
          <p:nvPr>
            <p:ph type="title" idx="2"/>
          </p:nvPr>
        </p:nvSpPr>
        <p:spPr/>
        <p:txBody>
          <a:bodyPr>
            <a:normAutofit fontScale="90000"/>
          </a:bodyPr>
          <a:lstStyle/>
          <a:p>
            <a:r>
              <a:rPr lang="en-US" dirty="0"/>
              <a:t>Test Design Technique - STATIC</a:t>
            </a:r>
          </a:p>
        </p:txBody>
      </p:sp>
      <p:graphicFrame>
        <p:nvGraphicFramePr>
          <p:cNvPr id="9" name="Diagram 8">
            <a:extLst>
              <a:ext uri="{FF2B5EF4-FFF2-40B4-BE49-F238E27FC236}">
                <a16:creationId xmlns:a16="http://schemas.microsoft.com/office/drawing/2014/main" id="{6B352CAC-824D-43D4-B69C-78C033F657B1}"/>
              </a:ext>
            </a:extLst>
          </p:cNvPr>
          <p:cNvGraphicFramePr/>
          <p:nvPr>
            <p:extLst/>
          </p:nvPr>
        </p:nvGraphicFramePr>
        <p:xfrm>
          <a:off x="663997" y="470933"/>
          <a:ext cx="11467353" cy="5662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3302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6B12EB4-AF57-46EE-96AF-D6CD766DE6D0}"/>
              </a:ext>
            </a:extLst>
          </p:cNvPr>
          <p:cNvSpPr>
            <a:spLocks noGrp="1"/>
          </p:cNvSpPr>
          <p:nvPr>
            <p:ph type="title"/>
          </p:nvPr>
        </p:nvSpPr>
        <p:spPr>
          <a:xfrm>
            <a:off x="430530" y="397946"/>
            <a:ext cx="10923270" cy="1450757"/>
          </a:xfrm>
          <a:solidFill>
            <a:srgbClr val="F2F2F2"/>
          </a:solidFill>
        </p:spPr>
        <p:txBody>
          <a:bodyPr/>
          <a:lstStyle/>
          <a:p>
            <a:r>
              <a:rPr lang="en-US"/>
              <a:t> </a:t>
            </a:r>
          </a:p>
        </p:txBody>
      </p:sp>
      <p:sp>
        <p:nvSpPr>
          <p:cNvPr id="4" name="Slide Number Placeholder 3">
            <a:extLst>
              <a:ext uri="{FF2B5EF4-FFF2-40B4-BE49-F238E27FC236}">
                <a16:creationId xmlns:a16="http://schemas.microsoft.com/office/drawing/2014/main" id="{839FEC44-556E-4E0C-BF25-FE3CE20CEC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graphicFrame>
        <p:nvGraphicFramePr>
          <p:cNvPr id="5" name="Diagram 4">
            <a:extLst>
              <a:ext uri="{FF2B5EF4-FFF2-40B4-BE49-F238E27FC236}">
                <a16:creationId xmlns:a16="http://schemas.microsoft.com/office/drawing/2014/main" id="{8A68E7E2-5257-41C0-80AF-61923F965D07}"/>
              </a:ext>
            </a:extLst>
          </p:cNvPr>
          <p:cNvGraphicFramePr/>
          <p:nvPr>
            <p:extLst/>
          </p:nvPr>
        </p:nvGraphicFramePr>
        <p:xfrm>
          <a:off x="316230" y="607496"/>
          <a:ext cx="114452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261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EE92-7802-4B77-A467-CC07D3494993}"/>
              </a:ext>
            </a:extLst>
          </p:cNvPr>
          <p:cNvSpPr>
            <a:spLocks noGrp="1"/>
          </p:cNvSpPr>
          <p:nvPr>
            <p:ph type="title"/>
          </p:nvPr>
        </p:nvSpPr>
        <p:spPr/>
        <p:txBody>
          <a:bodyPr/>
          <a:lstStyle/>
          <a:p>
            <a:r>
              <a:rPr lang="en-US"/>
              <a:t>ACID</a:t>
            </a:r>
          </a:p>
        </p:txBody>
      </p:sp>
      <p:sp>
        <p:nvSpPr>
          <p:cNvPr id="3" name="Text Placeholder 2">
            <a:extLst>
              <a:ext uri="{FF2B5EF4-FFF2-40B4-BE49-F238E27FC236}">
                <a16:creationId xmlns:a16="http://schemas.microsoft.com/office/drawing/2014/main" id="{3FF0DC6E-354D-4A5F-B08E-6B5175F7ED13}"/>
              </a:ext>
            </a:extLst>
          </p:cNvPr>
          <p:cNvSpPr>
            <a:spLocks noGrp="1"/>
          </p:cNvSpPr>
          <p:nvPr>
            <p:ph type="body" idx="1"/>
          </p:nvPr>
        </p:nvSpPr>
        <p:spPr/>
        <p:txBody>
          <a:bodyPr>
            <a:normAutofit/>
          </a:bodyPr>
          <a:lstStyle/>
          <a:p>
            <a:pPr algn="l" fontAlgn="base"/>
            <a:r>
              <a:rPr lang="en-US" sz="3200" b="0" i="0">
                <a:solidFill>
                  <a:srgbClr val="656565"/>
                </a:solidFill>
                <a:effectLst/>
                <a:latin typeface="Arial" panose="020B0604020202020204" pitchFamily="34" charset="0"/>
              </a:rPr>
              <a:t>Suppose Ali has an account with an amount of </a:t>
            </a:r>
            <a:r>
              <a:rPr lang="en-US" sz="3200" b="1">
                <a:solidFill>
                  <a:srgbClr val="656565"/>
                </a:solidFill>
                <a:latin typeface="Arial" panose="020B0604020202020204" pitchFamily="34" charset="0"/>
              </a:rPr>
              <a:t>RS </a:t>
            </a:r>
            <a:r>
              <a:rPr lang="en-US" sz="3200" b="1" i="0">
                <a:solidFill>
                  <a:srgbClr val="656565"/>
                </a:solidFill>
                <a:effectLst/>
                <a:latin typeface="Arial" panose="020B0604020202020204" pitchFamily="34" charset="0"/>
              </a:rPr>
              <a:t>15000. </a:t>
            </a:r>
            <a:r>
              <a:rPr lang="en-US" sz="3200" b="0" i="0">
                <a:solidFill>
                  <a:srgbClr val="656565"/>
                </a:solidFill>
                <a:effectLst/>
                <a:latin typeface="Arial" panose="020B0604020202020204" pitchFamily="34" charset="0"/>
              </a:rPr>
              <a:t>There is Baber’s account having </a:t>
            </a:r>
            <a:r>
              <a:rPr lang="en-US" sz="3200" b="1" i="0">
                <a:solidFill>
                  <a:srgbClr val="656565"/>
                </a:solidFill>
                <a:effectLst/>
                <a:latin typeface="Arial" panose="020B0604020202020204" pitchFamily="34" charset="0"/>
              </a:rPr>
              <a:t>RS 5000</a:t>
            </a:r>
            <a:r>
              <a:rPr lang="en-US" sz="3200" b="0" i="0">
                <a:solidFill>
                  <a:srgbClr val="656565"/>
                </a:solidFill>
                <a:effectLst/>
                <a:latin typeface="Arial" panose="020B0604020202020204" pitchFamily="34" charset="0"/>
              </a:rPr>
              <a:t>. We are transferring the amount of </a:t>
            </a:r>
            <a:r>
              <a:rPr lang="en-US" sz="3200" b="1" i="0">
                <a:solidFill>
                  <a:srgbClr val="656565"/>
                </a:solidFill>
                <a:effectLst/>
                <a:latin typeface="Arial" panose="020B0604020202020204" pitchFamily="34" charset="0"/>
              </a:rPr>
              <a:t>RS 10000</a:t>
            </a:r>
            <a:r>
              <a:rPr lang="en-US" sz="3200" b="0" i="0">
                <a:solidFill>
                  <a:srgbClr val="656565"/>
                </a:solidFill>
                <a:effectLst/>
                <a:latin typeface="Arial" panose="020B0604020202020204" pitchFamily="34" charset="0"/>
              </a:rPr>
              <a:t> from Ali’s account to Baber’s account. Now we see how we can ensure data reliability using ACID properties in DBMS.</a:t>
            </a:r>
          </a:p>
          <a:p>
            <a:pPr algn="l" fontAlgn="base"/>
            <a:r>
              <a:rPr lang="en-US" sz="3200" b="0" i="0">
                <a:solidFill>
                  <a:srgbClr val="656565"/>
                </a:solidFill>
                <a:effectLst/>
                <a:latin typeface="Arial" panose="020B0604020202020204" pitchFamily="34" charset="0"/>
              </a:rPr>
              <a:t>So let us have some insight over the ACID properties in DBMS.</a:t>
            </a:r>
          </a:p>
          <a:p>
            <a:endParaRPr lang="en-US" sz="3200"/>
          </a:p>
        </p:txBody>
      </p:sp>
      <p:sp>
        <p:nvSpPr>
          <p:cNvPr id="4" name="Slide Number Placeholder 3">
            <a:extLst>
              <a:ext uri="{FF2B5EF4-FFF2-40B4-BE49-F238E27FC236}">
                <a16:creationId xmlns:a16="http://schemas.microsoft.com/office/drawing/2014/main" id="{A4F67CCB-2361-4F79-A4B7-52EB8E009E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3600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1fc6fecf3f_0_29"/>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rtl="0">
              <a:lnSpc>
                <a:spcPct val="85000"/>
              </a:lnSpc>
              <a:spcBef>
                <a:spcPts val="0"/>
              </a:spcBef>
              <a:spcAft>
                <a:spcPts val="0"/>
              </a:spcAft>
              <a:buClr>
                <a:schemeClr val="dk1"/>
              </a:buClr>
              <a:buSzPts val="4800"/>
              <a:buFont typeface="Arial"/>
              <a:buNone/>
            </a:pPr>
            <a:r>
              <a:rPr lang="en-US" sz="4000" b="1"/>
              <a:t>Atomicity</a:t>
            </a:r>
          </a:p>
        </p:txBody>
      </p:sp>
      <p:sp>
        <p:nvSpPr>
          <p:cNvPr id="265" name="Google Shape;265;g11fc6fecf3f_0_2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66" name="Google Shape;266;g11fc6fecf3f_0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42</a:t>
            </a:fld>
            <a:endParaRPr/>
          </a:p>
        </p:txBody>
      </p:sp>
      <p:sp>
        <p:nvSpPr>
          <p:cNvPr id="268" name="Google Shape;268;g11fc6fecf3f_0_29"/>
          <p:cNvSpPr txBox="1">
            <a:spLocks noGrp="1"/>
          </p:cNvSpPr>
          <p:nvPr>
            <p:ph type="body" idx="1"/>
          </p:nvPr>
        </p:nvSpPr>
        <p:spPr>
          <a:xfrm>
            <a:off x="926782" y="2035226"/>
            <a:ext cx="10589895" cy="4023300"/>
          </a:xfrm>
          <a:prstGeom prst="rect">
            <a:avLst/>
          </a:prstGeom>
          <a:noFill/>
          <a:ln>
            <a:noFill/>
          </a:ln>
        </p:spPr>
        <p:txBody>
          <a:bodyPr spcFirstLastPara="1" wrap="square" lIns="0" tIns="45700" rIns="0" bIns="45700" anchor="t" anchorCtr="0">
            <a:normAutofit fontScale="92500" lnSpcReduction="20000"/>
          </a:bodyPr>
          <a:lstStyle/>
          <a:p>
            <a:pPr algn="l" fontAlgn="base"/>
            <a:r>
              <a:rPr lang="en-US" sz="1600" b="0" i="0">
                <a:solidFill>
                  <a:schemeClr val="tx1"/>
                </a:solidFill>
                <a:effectLst/>
                <a:latin typeface="+mj-lt"/>
              </a:rPr>
              <a:t>It simply says, “All or Nothing”. There is no intermediate.</a:t>
            </a:r>
          </a:p>
          <a:p>
            <a:pPr algn="l" fontAlgn="base"/>
            <a:r>
              <a:rPr lang="en-US" sz="1600" b="0" i="0">
                <a:solidFill>
                  <a:schemeClr val="tx1"/>
                </a:solidFill>
                <a:effectLst/>
                <a:latin typeface="+mj-lt"/>
              </a:rPr>
              <a:t>If you are doing any database transaction (set of the read/write operations), all the operations should be executed otherwise none.</a:t>
            </a:r>
          </a:p>
          <a:p>
            <a:pPr algn="l" fontAlgn="base"/>
            <a:r>
              <a:rPr lang="en-US" sz="1600" b="0" i="0">
                <a:solidFill>
                  <a:schemeClr val="tx1"/>
                </a:solidFill>
                <a:effectLst/>
                <a:latin typeface="+mj-lt"/>
              </a:rPr>
              <a:t>All the operation in the transaction is considered to be one unit or atomic task.</a:t>
            </a:r>
          </a:p>
          <a:p>
            <a:pPr algn="l" fontAlgn="base"/>
            <a:r>
              <a:rPr lang="en-US" sz="1600" b="0" i="0">
                <a:solidFill>
                  <a:schemeClr val="tx1"/>
                </a:solidFill>
                <a:effectLst/>
                <a:latin typeface="+mj-lt"/>
              </a:rPr>
              <a:t>If the system fails or any </a:t>
            </a:r>
            <a:r>
              <a:rPr lang="en-US" sz="1600" b="1" i="0" u="none" strike="noStrike">
                <a:solidFill>
                  <a:schemeClr val="tx1"/>
                </a:solidFill>
                <a:effectLst/>
                <a:latin typeface="+mj-lt"/>
              </a:rPr>
              <a:t>read/write conflicts</a:t>
            </a:r>
            <a:r>
              <a:rPr lang="en-US" sz="1600" b="0" i="0">
                <a:solidFill>
                  <a:schemeClr val="tx1"/>
                </a:solidFill>
                <a:effectLst/>
                <a:latin typeface="+mj-lt"/>
              </a:rPr>
              <a:t> occur during the transaction, the system needs to revert back to its previous state.</a:t>
            </a:r>
          </a:p>
          <a:p>
            <a:pPr algn="l" fontAlgn="base"/>
            <a:endParaRPr lang="en-US" sz="1600" b="0" i="0">
              <a:solidFill>
                <a:schemeClr val="tx1"/>
              </a:solidFill>
              <a:effectLst/>
              <a:latin typeface="+mj-lt"/>
            </a:endParaRPr>
          </a:p>
          <a:p>
            <a:pPr algn="l" fontAlgn="base"/>
            <a:r>
              <a:rPr lang="en-US" sz="1600" b="1" i="0">
                <a:solidFill>
                  <a:schemeClr val="tx1"/>
                </a:solidFill>
                <a:effectLst/>
                <a:latin typeface="+mj-lt"/>
              </a:rPr>
              <a:t>Example:</a:t>
            </a:r>
            <a:endParaRPr lang="en-US" sz="1600" b="0" i="0">
              <a:solidFill>
                <a:schemeClr val="tx1"/>
              </a:solidFill>
              <a:effectLst/>
              <a:latin typeface="+mj-lt"/>
            </a:endParaRPr>
          </a:p>
          <a:p>
            <a:pPr algn="l" fontAlgn="base"/>
            <a:r>
              <a:rPr lang="en-US" sz="1600" b="0" i="0">
                <a:solidFill>
                  <a:schemeClr val="tx1"/>
                </a:solidFill>
                <a:effectLst/>
                <a:latin typeface="+mj-lt"/>
              </a:rPr>
              <a:t>Here, the set of operations are</a:t>
            </a:r>
          </a:p>
          <a:p>
            <a:pPr algn="l" fontAlgn="base">
              <a:buFont typeface="Arial" panose="020B0604020202020204" pitchFamily="34" charset="0"/>
              <a:buChar char="•"/>
            </a:pPr>
            <a:r>
              <a:rPr lang="en-US" sz="1600" b="0" i="0">
                <a:solidFill>
                  <a:schemeClr val="tx1"/>
                </a:solidFill>
                <a:effectLst/>
                <a:latin typeface="+mj-lt"/>
              </a:rPr>
              <a:t>Deduct the amount of </a:t>
            </a:r>
            <a:r>
              <a:rPr lang="en-US" sz="1600" b="1" i="0">
                <a:solidFill>
                  <a:schemeClr val="tx1"/>
                </a:solidFill>
                <a:effectLst/>
                <a:latin typeface="+mj-lt"/>
              </a:rPr>
              <a:t>RS 10,000</a:t>
            </a:r>
            <a:r>
              <a:rPr lang="en-US" sz="1600" b="0" i="0">
                <a:solidFill>
                  <a:schemeClr val="tx1"/>
                </a:solidFill>
                <a:effectLst/>
                <a:latin typeface="+mj-lt"/>
              </a:rPr>
              <a:t> from </a:t>
            </a:r>
            <a:r>
              <a:rPr lang="en-US" sz="1600" b="1" i="0">
                <a:solidFill>
                  <a:schemeClr val="tx1"/>
                </a:solidFill>
                <a:effectLst/>
                <a:latin typeface="+mj-lt"/>
              </a:rPr>
              <a:t>Ali’s</a:t>
            </a:r>
            <a:r>
              <a:rPr lang="en-US" sz="1600" b="0" i="0">
                <a:solidFill>
                  <a:schemeClr val="tx1"/>
                </a:solidFill>
                <a:effectLst/>
                <a:latin typeface="+mj-lt"/>
              </a:rPr>
              <a:t> account.</a:t>
            </a:r>
          </a:p>
          <a:p>
            <a:pPr algn="l" fontAlgn="base">
              <a:buFont typeface="Arial" panose="020B0604020202020204" pitchFamily="34" charset="0"/>
              <a:buChar char="•"/>
            </a:pPr>
            <a:r>
              <a:rPr lang="en-US" sz="1600" b="0" i="0">
                <a:solidFill>
                  <a:schemeClr val="tx1"/>
                </a:solidFill>
                <a:effectLst/>
                <a:latin typeface="+mj-lt"/>
              </a:rPr>
              <a:t>Add amount </a:t>
            </a:r>
            <a:r>
              <a:rPr lang="en-US" sz="1600" b="1" i="0">
                <a:solidFill>
                  <a:schemeClr val="tx1"/>
                </a:solidFill>
                <a:effectLst/>
                <a:latin typeface="+mj-lt"/>
              </a:rPr>
              <a:t>RS10,000 </a:t>
            </a:r>
            <a:r>
              <a:rPr lang="en-US" sz="1600" b="0" i="0">
                <a:solidFill>
                  <a:schemeClr val="tx1"/>
                </a:solidFill>
                <a:effectLst/>
                <a:latin typeface="+mj-lt"/>
              </a:rPr>
              <a:t>to </a:t>
            </a:r>
            <a:r>
              <a:rPr lang="en-US" sz="1600" b="1" i="0">
                <a:solidFill>
                  <a:schemeClr val="tx1"/>
                </a:solidFill>
                <a:effectLst/>
                <a:latin typeface="+mj-lt"/>
              </a:rPr>
              <a:t>Baber’s</a:t>
            </a:r>
            <a:r>
              <a:rPr lang="en-US" sz="1600" b="0" i="0">
                <a:solidFill>
                  <a:schemeClr val="tx1"/>
                </a:solidFill>
                <a:effectLst/>
                <a:latin typeface="+mj-lt"/>
              </a:rPr>
              <a:t> account.</a:t>
            </a:r>
          </a:p>
          <a:p>
            <a:pPr algn="l" fontAlgn="base"/>
            <a:r>
              <a:rPr lang="en-US" sz="1600" b="0" i="0">
                <a:solidFill>
                  <a:schemeClr val="tx1"/>
                </a:solidFill>
                <a:effectLst/>
                <a:latin typeface="+mj-lt"/>
              </a:rPr>
              <a:t>All operations in this set should be done.</a:t>
            </a:r>
          </a:p>
          <a:p>
            <a:pPr algn="l" fontAlgn="base"/>
            <a:r>
              <a:rPr lang="en-US" sz="1600" b="0" i="0">
                <a:solidFill>
                  <a:schemeClr val="tx1"/>
                </a:solidFill>
                <a:effectLst/>
                <a:latin typeface="+mj-lt"/>
              </a:rPr>
              <a:t>If the system fails to add the amount in Baber’s account after deducting from Ali’s account, revert the operation on Ali’s account.</a:t>
            </a:r>
          </a:p>
        </p:txBody>
      </p:sp>
      <p:sp>
        <p:nvSpPr>
          <p:cNvPr id="7" name="Google Shape;267;g11fc6fecf3f_0_29">
            <a:extLst>
              <a:ext uri="{FF2B5EF4-FFF2-40B4-BE49-F238E27FC236}">
                <a16:creationId xmlns:a16="http://schemas.microsoft.com/office/drawing/2014/main" id="{1AC866B6-7EDE-4052-A432-74CBE8187FD7}"/>
              </a:ext>
            </a:extLst>
          </p:cNvPr>
          <p:cNvSpPr txBox="1">
            <a:spLocks noGrp="1"/>
          </p:cNvSpPr>
          <p:nvPr>
            <p:ph type="title" idx="2"/>
          </p:nvPr>
        </p:nvSpPr>
        <p:spPr>
          <a:xfrm rot="-5400000">
            <a:off x="-2724615" y="3141250"/>
            <a:ext cx="6164100" cy="4548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ct val="127758"/>
              <a:buNone/>
            </a:pPr>
            <a:r>
              <a:rPr lang="en-US" sz="4000"/>
              <a:t>ACID</a:t>
            </a:r>
            <a:endParaRPr sz="4400"/>
          </a:p>
        </p:txBody>
      </p:sp>
    </p:spTree>
    <p:extLst>
      <p:ext uri="{BB962C8B-B14F-4D97-AF65-F5344CB8AC3E}">
        <p14:creationId xmlns:p14="http://schemas.microsoft.com/office/powerpoint/2010/main" val="1124523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1fc6fecf3f_0_29"/>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rtl="0">
              <a:lnSpc>
                <a:spcPct val="85000"/>
              </a:lnSpc>
              <a:spcBef>
                <a:spcPts val="0"/>
              </a:spcBef>
              <a:spcAft>
                <a:spcPts val="0"/>
              </a:spcAft>
              <a:buClr>
                <a:schemeClr val="dk1"/>
              </a:buClr>
              <a:buSzPts val="4800"/>
              <a:buFont typeface="Arial"/>
              <a:buNone/>
            </a:pPr>
            <a:r>
              <a:rPr lang="en-US" sz="4000" b="1"/>
              <a:t>Consistency</a:t>
            </a:r>
          </a:p>
        </p:txBody>
      </p:sp>
      <p:sp>
        <p:nvSpPr>
          <p:cNvPr id="265" name="Google Shape;265;g11fc6fecf3f_0_2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66" name="Google Shape;266;g11fc6fecf3f_0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43</a:t>
            </a:fld>
            <a:endParaRPr/>
          </a:p>
        </p:txBody>
      </p:sp>
      <p:sp>
        <p:nvSpPr>
          <p:cNvPr id="268" name="Google Shape;268;g11fc6fecf3f_0_29"/>
          <p:cNvSpPr txBox="1">
            <a:spLocks noGrp="1"/>
          </p:cNvSpPr>
          <p:nvPr>
            <p:ph type="body" idx="1"/>
          </p:nvPr>
        </p:nvSpPr>
        <p:spPr>
          <a:xfrm>
            <a:off x="926782" y="2035226"/>
            <a:ext cx="10589895" cy="4023300"/>
          </a:xfrm>
          <a:prstGeom prst="rect">
            <a:avLst/>
          </a:prstGeom>
          <a:noFill/>
          <a:ln>
            <a:noFill/>
          </a:ln>
        </p:spPr>
        <p:txBody>
          <a:bodyPr spcFirstLastPara="1" wrap="square" lIns="0" tIns="45700" rIns="0" bIns="45700" anchor="t" anchorCtr="0">
            <a:normAutofit/>
          </a:bodyPr>
          <a:lstStyle/>
          <a:p>
            <a:pPr algn="l" fontAlgn="base"/>
            <a:r>
              <a:rPr lang="en-US" b="0" i="0">
                <a:solidFill>
                  <a:srgbClr val="656565"/>
                </a:solidFill>
                <a:effectLst/>
                <a:latin typeface="Arial" panose="020B0604020202020204" pitchFamily="34" charset="0"/>
              </a:rPr>
              <a:t>Every attribute in the database has some rules to ensure the stability of the database. The constraint puts on the data value should be constant before and after the execution of the transaction.</a:t>
            </a:r>
          </a:p>
          <a:p>
            <a:pPr algn="l" fontAlgn="base"/>
            <a:r>
              <a:rPr lang="en-US" b="0" i="0">
                <a:solidFill>
                  <a:srgbClr val="656565"/>
                </a:solidFill>
                <a:effectLst/>
                <a:latin typeface="Arial" panose="020B0604020202020204" pitchFamily="34" charset="0"/>
              </a:rPr>
              <a:t>If the system fails because of the invalid data while doing an operation, revert back the system to its previous state.</a:t>
            </a:r>
          </a:p>
          <a:p>
            <a:pPr algn="l" fontAlgn="base"/>
            <a:endParaRPr lang="en-US" b="0" i="0">
              <a:solidFill>
                <a:srgbClr val="656565"/>
              </a:solidFill>
              <a:effectLst/>
              <a:latin typeface="Arial" panose="020B0604020202020204" pitchFamily="34" charset="0"/>
            </a:endParaRPr>
          </a:p>
          <a:p>
            <a:pPr algn="l" fontAlgn="base"/>
            <a:r>
              <a:rPr lang="en-US" b="1" i="0">
                <a:solidFill>
                  <a:srgbClr val="656565"/>
                </a:solidFill>
                <a:effectLst/>
                <a:latin typeface="Arial" panose="020B0604020202020204" pitchFamily="34" charset="0"/>
              </a:rPr>
              <a:t>Example:</a:t>
            </a:r>
            <a:endParaRPr lang="en-US" b="0" i="0">
              <a:solidFill>
                <a:srgbClr val="656565"/>
              </a:solidFill>
              <a:effectLst/>
              <a:latin typeface="Arial" panose="020B0604020202020204" pitchFamily="34" charset="0"/>
            </a:endParaRPr>
          </a:p>
          <a:p>
            <a:pPr algn="l" fontAlgn="base"/>
            <a:r>
              <a:rPr lang="en-US" b="0" i="0">
                <a:solidFill>
                  <a:srgbClr val="656565"/>
                </a:solidFill>
                <a:effectLst/>
                <a:latin typeface="Arial" panose="020B0604020202020204" pitchFamily="34" charset="0"/>
              </a:rPr>
              <a:t>The total amount in Ali’s and Baber’s account should be the same before and after the transaction.  The sum of the money in Ali and Baber’s account before and after the transaction is </a:t>
            </a:r>
            <a:r>
              <a:rPr lang="en-US" b="1" i="0">
                <a:solidFill>
                  <a:srgbClr val="656565"/>
                </a:solidFill>
                <a:effectLst/>
                <a:latin typeface="Arial" panose="020B0604020202020204" pitchFamily="34" charset="0"/>
              </a:rPr>
              <a:t>RS 20,000</a:t>
            </a:r>
            <a:r>
              <a:rPr lang="en-US" b="0" i="0">
                <a:solidFill>
                  <a:srgbClr val="656565"/>
                </a:solidFill>
                <a:effectLst/>
                <a:latin typeface="Arial" panose="020B0604020202020204" pitchFamily="34" charset="0"/>
              </a:rPr>
              <a:t>. So, this transaction preserves consistency ACID properties in DBMS.</a:t>
            </a:r>
          </a:p>
        </p:txBody>
      </p:sp>
      <p:sp>
        <p:nvSpPr>
          <p:cNvPr id="7" name="Google Shape;267;g11fc6fecf3f_0_29">
            <a:extLst>
              <a:ext uri="{FF2B5EF4-FFF2-40B4-BE49-F238E27FC236}">
                <a16:creationId xmlns:a16="http://schemas.microsoft.com/office/drawing/2014/main" id="{1AC866B6-7EDE-4052-A432-74CBE8187FD7}"/>
              </a:ext>
            </a:extLst>
          </p:cNvPr>
          <p:cNvSpPr txBox="1">
            <a:spLocks noGrp="1"/>
          </p:cNvSpPr>
          <p:nvPr>
            <p:ph type="title" idx="2"/>
          </p:nvPr>
        </p:nvSpPr>
        <p:spPr>
          <a:xfrm rot="-5400000">
            <a:off x="-2724615" y="3141250"/>
            <a:ext cx="6164100" cy="4548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ct val="127758"/>
              <a:buNone/>
            </a:pPr>
            <a:r>
              <a:rPr lang="en-US" sz="4000"/>
              <a:t>ACID</a:t>
            </a:r>
            <a:endParaRPr sz="4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1fc6fecf3f_0_29"/>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rtl="0">
              <a:lnSpc>
                <a:spcPct val="85000"/>
              </a:lnSpc>
              <a:spcBef>
                <a:spcPts val="0"/>
              </a:spcBef>
              <a:spcAft>
                <a:spcPts val="0"/>
              </a:spcAft>
              <a:buClr>
                <a:schemeClr val="dk1"/>
              </a:buClr>
              <a:buSzPts val="4800"/>
              <a:buFont typeface="Arial"/>
              <a:buNone/>
            </a:pPr>
            <a:r>
              <a:rPr lang="en-US" sz="4000" b="1"/>
              <a:t>Isolation</a:t>
            </a:r>
          </a:p>
        </p:txBody>
      </p:sp>
      <p:sp>
        <p:nvSpPr>
          <p:cNvPr id="265" name="Google Shape;265;g11fc6fecf3f_0_2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66" name="Google Shape;266;g11fc6fecf3f_0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44</a:t>
            </a:fld>
            <a:endParaRPr/>
          </a:p>
        </p:txBody>
      </p:sp>
      <p:sp>
        <p:nvSpPr>
          <p:cNvPr id="268" name="Google Shape;268;g11fc6fecf3f_0_29"/>
          <p:cNvSpPr txBox="1">
            <a:spLocks noGrp="1"/>
          </p:cNvSpPr>
          <p:nvPr>
            <p:ph type="body" idx="1"/>
          </p:nvPr>
        </p:nvSpPr>
        <p:spPr>
          <a:xfrm>
            <a:off x="926782" y="2035226"/>
            <a:ext cx="10589895" cy="4023300"/>
          </a:xfrm>
          <a:prstGeom prst="rect">
            <a:avLst/>
          </a:prstGeom>
          <a:noFill/>
          <a:ln>
            <a:noFill/>
          </a:ln>
        </p:spPr>
        <p:txBody>
          <a:bodyPr spcFirstLastPara="1" wrap="square" lIns="0" tIns="45700" rIns="0" bIns="45700" anchor="t" anchorCtr="0">
            <a:normAutofit lnSpcReduction="10000"/>
          </a:bodyPr>
          <a:lstStyle/>
          <a:p>
            <a:pPr algn="l" fontAlgn="base"/>
            <a:r>
              <a:rPr lang="en-US" sz="2800" b="0" i="0">
                <a:solidFill>
                  <a:srgbClr val="656565"/>
                </a:solidFill>
                <a:effectLst/>
                <a:latin typeface="Arial" panose="020B0604020202020204" pitchFamily="34" charset="0"/>
              </a:rPr>
              <a:t>If you are performing multiple transactions on the single database, operation from any transaction should not interfere with operation in other transactions. The execution of all transactions should be isolated from other transactions.</a:t>
            </a:r>
          </a:p>
          <a:p>
            <a:pPr algn="l" fontAlgn="base"/>
            <a:endParaRPr lang="en-US" sz="2800" b="1" i="0">
              <a:solidFill>
                <a:srgbClr val="656565"/>
              </a:solidFill>
              <a:effectLst/>
              <a:latin typeface="Arial" panose="020B0604020202020204" pitchFamily="34" charset="0"/>
            </a:endParaRPr>
          </a:p>
          <a:p>
            <a:pPr algn="l" fontAlgn="base"/>
            <a:r>
              <a:rPr lang="en-US" sz="2800" b="1" i="0">
                <a:solidFill>
                  <a:srgbClr val="656565"/>
                </a:solidFill>
                <a:effectLst/>
                <a:latin typeface="Arial" panose="020B0604020202020204" pitchFamily="34" charset="0"/>
              </a:rPr>
              <a:t>Example:</a:t>
            </a:r>
            <a:endParaRPr lang="en-US" sz="2800" b="0" i="0">
              <a:solidFill>
                <a:srgbClr val="656565"/>
              </a:solidFill>
              <a:effectLst/>
              <a:latin typeface="Arial" panose="020B0604020202020204" pitchFamily="34" charset="0"/>
            </a:endParaRPr>
          </a:p>
          <a:p>
            <a:pPr algn="l" fontAlgn="base"/>
            <a:r>
              <a:rPr lang="en-US" sz="2800" b="0" i="0">
                <a:solidFill>
                  <a:srgbClr val="656565"/>
                </a:solidFill>
                <a:effectLst/>
                <a:latin typeface="Arial" panose="020B0604020202020204" pitchFamily="34" charset="0"/>
              </a:rPr>
              <a:t>If there is any other transaction (between Haris and Ali) going, it should not make any effect on the transaction between Ali and Baber. Both the transactions should be isolated.</a:t>
            </a:r>
          </a:p>
        </p:txBody>
      </p:sp>
      <p:sp>
        <p:nvSpPr>
          <p:cNvPr id="7" name="Google Shape;267;g11fc6fecf3f_0_29">
            <a:extLst>
              <a:ext uri="{FF2B5EF4-FFF2-40B4-BE49-F238E27FC236}">
                <a16:creationId xmlns:a16="http://schemas.microsoft.com/office/drawing/2014/main" id="{1AC866B6-7EDE-4052-A432-74CBE8187FD7}"/>
              </a:ext>
            </a:extLst>
          </p:cNvPr>
          <p:cNvSpPr txBox="1">
            <a:spLocks noGrp="1"/>
          </p:cNvSpPr>
          <p:nvPr>
            <p:ph type="title" idx="2"/>
          </p:nvPr>
        </p:nvSpPr>
        <p:spPr>
          <a:xfrm rot="-5400000">
            <a:off x="-2724615" y="3141250"/>
            <a:ext cx="6164100" cy="4548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ct val="127758"/>
              <a:buNone/>
            </a:pPr>
            <a:r>
              <a:rPr lang="en-US" sz="4000"/>
              <a:t>ACID</a:t>
            </a:r>
            <a:endParaRPr sz="4400"/>
          </a:p>
        </p:txBody>
      </p:sp>
    </p:spTree>
    <p:extLst>
      <p:ext uri="{BB962C8B-B14F-4D97-AF65-F5344CB8AC3E}">
        <p14:creationId xmlns:p14="http://schemas.microsoft.com/office/powerpoint/2010/main" val="163702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1fc6fecf3f_0_29"/>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rtl="0">
              <a:lnSpc>
                <a:spcPct val="85000"/>
              </a:lnSpc>
              <a:spcBef>
                <a:spcPts val="0"/>
              </a:spcBef>
              <a:spcAft>
                <a:spcPts val="0"/>
              </a:spcAft>
              <a:buClr>
                <a:schemeClr val="dk1"/>
              </a:buClr>
              <a:buSzPts val="4800"/>
              <a:buFont typeface="Arial"/>
              <a:buNone/>
            </a:pPr>
            <a:r>
              <a:rPr lang="en-US" sz="4000" b="1"/>
              <a:t>Durability</a:t>
            </a:r>
          </a:p>
        </p:txBody>
      </p:sp>
      <p:sp>
        <p:nvSpPr>
          <p:cNvPr id="265" name="Google Shape;265;g11fc6fecf3f_0_2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66" name="Google Shape;266;g11fc6fecf3f_0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45</a:t>
            </a:fld>
            <a:endParaRPr/>
          </a:p>
        </p:txBody>
      </p:sp>
      <p:sp>
        <p:nvSpPr>
          <p:cNvPr id="268" name="Google Shape;268;g11fc6fecf3f_0_29"/>
          <p:cNvSpPr txBox="1">
            <a:spLocks noGrp="1"/>
          </p:cNvSpPr>
          <p:nvPr>
            <p:ph type="body" idx="1"/>
          </p:nvPr>
        </p:nvSpPr>
        <p:spPr>
          <a:xfrm>
            <a:off x="926782" y="2035226"/>
            <a:ext cx="10589895" cy="4023300"/>
          </a:xfrm>
          <a:prstGeom prst="rect">
            <a:avLst/>
          </a:prstGeom>
          <a:noFill/>
          <a:ln>
            <a:noFill/>
          </a:ln>
        </p:spPr>
        <p:txBody>
          <a:bodyPr spcFirstLastPara="1" wrap="square" lIns="0" tIns="45700" rIns="0" bIns="45700" anchor="t" anchorCtr="0">
            <a:normAutofit/>
          </a:bodyPr>
          <a:lstStyle/>
          <a:p>
            <a:pPr algn="l" fontAlgn="base"/>
            <a:r>
              <a:rPr lang="en-US" b="0" i="0">
                <a:solidFill>
                  <a:srgbClr val="656565"/>
                </a:solidFill>
                <a:effectLst/>
                <a:latin typeface="Arial" panose="020B0604020202020204" pitchFamily="34" charset="0"/>
              </a:rPr>
              <a:t>All the previous three properties should be satisfied while the transaction in progress. But durability issues can happen even after the completion of the transaction.</a:t>
            </a:r>
          </a:p>
          <a:p>
            <a:pPr algn="l" fontAlgn="base"/>
            <a:r>
              <a:rPr lang="en-US" b="0" i="0">
                <a:solidFill>
                  <a:srgbClr val="656565"/>
                </a:solidFill>
                <a:effectLst/>
                <a:latin typeface="Arial" panose="020B0604020202020204" pitchFamily="34" charset="0"/>
              </a:rPr>
              <a:t>So, this is the ACID Property After Completion of Transaction</a:t>
            </a:r>
          </a:p>
          <a:p>
            <a:pPr algn="l" fontAlgn="base"/>
            <a:r>
              <a:rPr lang="en-US" sz="1800" b="0" i="0">
                <a:solidFill>
                  <a:srgbClr val="656565"/>
                </a:solidFill>
                <a:effectLst/>
                <a:latin typeface="Arial" panose="020B0604020202020204" pitchFamily="34" charset="0"/>
              </a:rPr>
              <a:t>The changes made during the transaction should exist after completion of the transaction.</a:t>
            </a:r>
          </a:p>
          <a:p>
            <a:pPr algn="l" fontAlgn="base"/>
            <a:r>
              <a:rPr lang="en-US" sz="1800" b="0" i="0">
                <a:solidFill>
                  <a:srgbClr val="656565"/>
                </a:solidFill>
                <a:effectLst/>
                <a:latin typeface="Arial" panose="020B0604020202020204" pitchFamily="34" charset="0"/>
              </a:rPr>
              <a:t>Sometimes it may happen as all the operation in the transaction completed but the system fails immediately. In that case, changes made while transactions should persist. The system should return to its previous stable state.</a:t>
            </a:r>
          </a:p>
          <a:p>
            <a:pPr algn="l" fontAlgn="base"/>
            <a:r>
              <a:rPr lang="en-US" sz="1800" b="1" i="0">
                <a:solidFill>
                  <a:srgbClr val="656565"/>
                </a:solidFill>
                <a:effectLst/>
                <a:latin typeface="Arial" panose="020B0604020202020204" pitchFamily="34" charset="0"/>
              </a:rPr>
              <a:t>Example:</a:t>
            </a:r>
            <a:endParaRPr lang="en-US" sz="1800" b="0" i="0">
              <a:solidFill>
                <a:srgbClr val="656565"/>
              </a:solidFill>
              <a:effectLst/>
              <a:latin typeface="Arial" panose="020B0604020202020204" pitchFamily="34" charset="0"/>
            </a:endParaRPr>
          </a:p>
          <a:p>
            <a:pPr algn="l" fontAlgn="base"/>
            <a:r>
              <a:rPr lang="en-US" sz="1800" b="0" i="0">
                <a:solidFill>
                  <a:srgbClr val="656565"/>
                </a:solidFill>
                <a:effectLst/>
                <a:latin typeface="Arial" panose="020B0604020202020204" pitchFamily="34" charset="0"/>
              </a:rPr>
              <a:t>It may happen. A system gets crashed after completion of all the operations. If the system restarts it should preserve the stable state. An amount in Ali and Baber’s account should be the same before and after the system gets a restart.</a:t>
            </a:r>
          </a:p>
        </p:txBody>
      </p:sp>
      <p:sp>
        <p:nvSpPr>
          <p:cNvPr id="7" name="Google Shape;267;g11fc6fecf3f_0_29">
            <a:extLst>
              <a:ext uri="{FF2B5EF4-FFF2-40B4-BE49-F238E27FC236}">
                <a16:creationId xmlns:a16="http://schemas.microsoft.com/office/drawing/2014/main" id="{1AC866B6-7EDE-4052-A432-74CBE8187FD7}"/>
              </a:ext>
            </a:extLst>
          </p:cNvPr>
          <p:cNvSpPr txBox="1">
            <a:spLocks noGrp="1"/>
          </p:cNvSpPr>
          <p:nvPr>
            <p:ph type="title" idx="2"/>
          </p:nvPr>
        </p:nvSpPr>
        <p:spPr>
          <a:xfrm rot="-5400000">
            <a:off x="-2724615" y="3141250"/>
            <a:ext cx="6164100" cy="4548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ct val="127758"/>
              <a:buNone/>
            </a:pPr>
            <a:r>
              <a:rPr lang="en-US" sz="4000"/>
              <a:t>ACID</a:t>
            </a:r>
            <a:endParaRPr sz="4400"/>
          </a:p>
        </p:txBody>
      </p:sp>
    </p:spTree>
    <p:extLst>
      <p:ext uri="{BB962C8B-B14F-4D97-AF65-F5344CB8AC3E}">
        <p14:creationId xmlns:p14="http://schemas.microsoft.com/office/powerpoint/2010/main" val="1477263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33d966333d_0_4"/>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Database Keys</a:t>
            </a:r>
            <a:endParaRPr/>
          </a:p>
        </p:txBody>
      </p:sp>
      <p:sp>
        <p:nvSpPr>
          <p:cNvPr id="228" name="Google Shape;228;g133d966333d_0_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29" name="Google Shape;229;g133d966333d_0_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46</a:t>
            </a:fld>
            <a:endParaRPr/>
          </a:p>
        </p:txBody>
      </p:sp>
    </p:spTree>
    <p:extLst>
      <p:ext uri="{BB962C8B-B14F-4D97-AF65-F5344CB8AC3E}">
        <p14:creationId xmlns:p14="http://schemas.microsoft.com/office/powerpoint/2010/main" val="828892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5B93-7F43-4CD5-9402-C2BC5E4B86A7}"/>
              </a:ext>
            </a:extLst>
          </p:cNvPr>
          <p:cNvSpPr>
            <a:spLocks noGrp="1"/>
          </p:cNvSpPr>
          <p:nvPr>
            <p:ph type="title"/>
          </p:nvPr>
        </p:nvSpPr>
        <p:spPr>
          <a:xfrm>
            <a:off x="1026953" y="391378"/>
            <a:ext cx="10326847" cy="1450757"/>
          </a:xfrm>
          <a:solidFill>
            <a:srgbClr val="F2F2F2"/>
          </a:solidFill>
        </p:spPr>
        <p:txBody>
          <a:bodyPr/>
          <a:lstStyle/>
          <a:p>
            <a:r>
              <a:rPr lang="en-US"/>
              <a:t> </a:t>
            </a:r>
          </a:p>
        </p:txBody>
      </p:sp>
      <p:sp>
        <p:nvSpPr>
          <p:cNvPr id="4" name="Slide Number Placeholder 3">
            <a:extLst>
              <a:ext uri="{FF2B5EF4-FFF2-40B4-BE49-F238E27FC236}">
                <a16:creationId xmlns:a16="http://schemas.microsoft.com/office/drawing/2014/main" id="{4B4802D5-E652-4439-A07E-AE90218FAD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
        <p:nvSpPr>
          <p:cNvPr id="5" name="Title 4">
            <a:extLst>
              <a:ext uri="{FF2B5EF4-FFF2-40B4-BE49-F238E27FC236}">
                <a16:creationId xmlns:a16="http://schemas.microsoft.com/office/drawing/2014/main" id="{B5E3E4A1-087C-40B4-A793-574BA78E672B}"/>
              </a:ext>
            </a:extLst>
          </p:cNvPr>
          <p:cNvSpPr>
            <a:spLocks noGrp="1"/>
          </p:cNvSpPr>
          <p:nvPr>
            <p:ph type="title" idx="2"/>
          </p:nvPr>
        </p:nvSpPr>
        <p:spPr/>
        <p:txBody>
          <a:bodyPr>
            <a:normAutofit fontScale="90000"/>
          </a:bodyPr>
          <a:lstStyle/>
          <a:p>
            <a:r>
              <a:rPr lang="en-US"/>
              <a:t>Database Keys</a:t>
            </a:r>
          </a:p>
        </p:txBody>
      </p:sp>
      <p:grpSp>
        <p:nvGrpSpPr>
          <p:cNvPr id="7" name="Group 6">
            <a:extLst>
              <a:ext uri="{FF2B5EF4-FFF2-40B4-BE49-F238E27FC236}">
                <a16:creationId xmlns:a16="http://schemas.microsoft.com/office/drawing/2014/main" id="{0CF546F3-0E27-4CB2-BB44-9D1493754333}"/>
              </a:ext>
            </a:extLst>
          </p:cNvPr>
          <p:cNvGrpSpPr/>
          <p:nvPr/>
        </p:nvGrpSpPr>
        <p:grpSpPr>
          <a:xfrm>
            <a:off x="2099180" y="286600"/>
            <a:ext cx="8239542" cy="5962737"/>
            <a:chOff x="2274831" y="393502"/>
            <a:chExt cx="7885785" cy="5667375"/>
          </a:xfrm>
        </p:grpSpPr>
        <p:pic>
          <p:nvPicPr>
            <p:cNvPr id="4098" name="Picture 2" descr="SQL Commands Tutorial - List of SQL Commands with Example | Edureka">
              <a:extLst>
                <a:ext uri="{FF2B5EF4-FFF2-40B4-BE49-F238E27FC236}">
                  <a16:creationId xmlns:a16="http://schemas.microsoft.com/office/drawing/2014/main" id="{39720D79-FA1D-44C0-A578-107857E56FD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2274831" y="393502"/>
              <a:ext cx="7885785" cy="5667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F0421A-029D-4439-AC14-4F18D6768721}"/>
                </a:ext>
              </a:extLst>
            </p:cNvPr>
            <p:cNvSpPr txBox="1"/>
            <p:nvPr/>
          </p:nvSpPr>
          <p:spPr>
            <a:xfrm>
              <a:off x="9086850" y="5753100"/>
              <a:ext cx="914400" cy="307777"/>
            </a:xfrm>
            <a:prstGeom prst="rect">
              <a:avLst/>
            </a:prstGeom>
            <a:solidFill>
              <a:srgbClr val="F2F2F2"/>
            </a:solidFill>
          </p:spPr>
          <p:txBody>
            <a:bodyPr wrap="square" rtlCol="0">
              <a:spAutoFit/>
            </a:bodyPr>
            <a:lstStyle/>
            <a:p>
              <a:endParaRPr lang="en-US"/>
            </a:p>
          </p:txBody>
        </p:sp>
      </p:grpSp>
    </p:spTree>
    <p:extLst>
      <p:ext uri="{BB962C8B-B14F-4D97-AF65-F5344CB8AC3E}">
        <p14:creationId xmlns:p14="http://schemas.microsoft.com/office/powerpoint/2010/main" val="90822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33d966333d_0_4"/>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SQL</a:t>
            </a:r>
            <a:endParaRPr/>
          </a:p>
        </p:txBody>
      </p:sp>
      <p:sp>
        <p:nvSpPr>
          <p:cNvPr id="228" name="Google Shape;228;g133d966333d_0_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29" name="Google Shape;229;g133d966333d_0_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48</a:t>
            </a:fld>
            <a:endParaRPr/>
          </a:p>
        </p:txBody>
      </p:sp>
    </p:spTree>
    <p:extLst>
      <p:ext uri="{BB962C8B-B14F-4D97-AF65-F5344CB8AC3E}">
        <p14:creationId xmlns:p14="http://schemas.microsoft.com/office/powerpoint/2010/main" val="1154297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76FA-6192-40D7-B0BB-49DE73332B12}"/>
              </a:ext>
            </a:extLst>
          </p:cNvPr>
          <p:cNvSpPr>
            <a:spLocks noGrp="1"/>
          </p:cNvSpPr>
          <p:nvPr>
            <p:ph type="title"/>
          </p:nvPr>
        </p:nvSpPr>
        <p:spPr/>
        <p:txBody>
          <a:bodyPr/>
          <a:lstStyle/>
          <a:p>
            <a:r>
              <a:rPr lang="en-US"/>
              <a:t>Database Joins</a:t>
            </a:r>
          </a:p>
        </p:txBody>
      </p:sp>
      <p:sp>
        <p:nvSpPr>
          <p:cNvPr id="3" name="Text Placeholder 2">
            <a:extLst>
              <a:ext uri="{FF2B5EF4-FFF2-40B4-BE49-F238E27FC236}">
                <a16:creationId xmlns:a16="http://schemas.microsoft.com/office/drawing/2014/main" id="{8849C7AE-4CC5-4F86-83B4-146BCA84EA46}"/>
              </a:ext>
            </a:extLst>
          </p:cNvPr>
          <p:cNvSpPr>
            <a:spLocks noGrp="1"/>
          </p:cNvSpPr>
          <p:nvPr>
            <p:ph type="body" idx="1"/>
          </p:nvPr>
        </p:nvSpPr>
        <p:spPr>
          <a:xfrm>
            <a:off x="1066800" y="1885950"/>
            <a:ext cx="10877550" cy="4470400"/>
          </a:xfrm>
        </p:spPr>
        <p:txBody>
          <a:bodyPr>
            <a:normAutofit fontScale="92500"/>
          </a:bodyPr>
          <a:lstStyle/>
          <a:p>
            <a:pPr marL="114300" indent="0">
              <a:lnSpc>
                <a:spcPct val="120000"/>
              </a:lnSpc>
              <a:buNone/>
            </a:pPr>
            <a:r>
              <a:rPr lang="en-US" sz="1600" i="0">
                <a:solidFill>
                  <a:schemeClr val="tx1"/>
                </a:solidFill>
                <a:effectLst/>
                <a:latin typeface="+mj-lt"/>
              </a:rPr>
              <a:t>JOIN is an SQL clause used to query and </a:t>
            </a:r>
            <a:r>
              <a:rPr lang="en-US" sz="1600" i="0" u="sng">
                <a:solidFill>
                  <a:schemeClr val="tx1"/>
                </a:solidFill>
                <a:effectLst/>
                <a:latin typeface="+mj-lt"/>
              </a:rPr>
              <a:t>access data from multiple tables</a:t>
            </a:r>
            <a:r>
              <a:rPr lang="en-US" sz="1600" i="0">
                <a:solidFill>
                  <a:schemeClr val="tx1"/>
                </a:solidFill>
                <a:effectLst/>
                <a:latin typeface="+mj-lt"/>
              </a:rPr>
              <a:t>, based on </a:t>
            </a:r>
            <a:r>
              <a:rPr lang="en-US" sz="1600" i="0" u="sng">
                <a:solidFill>
                  <a:schemeClr val="tx1"/>
                </a:solidFill>
                <a:effectLst/>
                <a:latin typeface="+mj-lt"/>
              </a:rPr>
              <a:t>logical relationships between those tables</a:t>
            </a:r>
          </a:p>
          <a:p>
            <a:pPr marL="114300" indent="0" algn="l">
              <a:lnSpc>
                <a:spcPct val="120000"/>
              </a:lnSpc>
              <a:buNone/>
            </a:pPr>
            <a:r>
              <a:rPr lang="en-US" sz="1400" b="1" i="0">
                <a:solidFill>
                  <a:schemeClr val="tx1"/>
                </a:solidFill>
                <a:effectLst/>
                <a:latin typeface="+mj-lt"/>
              </a:rPr>
              <a:t>Different types of JOINS in SQL Server</a:t>
            </a:r>
          </a:p>
          <a:p>
            <a:pPr algn="l">
              <a:lnSpc>
                <a:spcPct val="120000"/>
              </a:lnSpc>
              <a:buFont typeface="Arial" panose="020B0604020202020204" pitchFamily="34" charset="0"/>
              <a:buChar char="•"/>
            </a:pPr>
            <a:r>
              <a:rPr lang="en-US" sz="1900" b="1">
                <a:solidFill>
                  <a:srgbClr val="00B0F0"/>
                </a:solidFill>
                <a:latin typeface="+mj-lt"/>
              </a:rPr>
              <a:t>INNER JOIN </a:t>
            </a:r>
            <a:r>
              <a:rPr lang="en-US" sz="1900" b="0" i="0">
                <a:solidFill>
                  <a:srgbClr val="656871"/>
                </a:solidFill>
                <a:effectLst/>
                <a:latin typeface="+mj-lt"/>
              </a:rPr>
              <a:t>creates a result table by </a:t>
            </a:r>
            <a:r>
              <a:rPr lang="en-US" sz="1900" i="1" u="sng">
                <a:solidFill>
                  <a:schemeClr val="accent2">
                    <a:lumMod val="50000"/>
                  </a:schemeClr>
                </a:solidFill>
                <a:effectLst/>
                <a:latin typeface="+mj-lt"/>
              </a:rPr>
              <a:t>combining rows that have matching values</a:t>
            </a:r>
            <a:r>
              <a:rPr lang="en-US" sz="1900" b="0" i="0">
                <a:solidFill>
                  <a:srgbClr val="656871"/>
                </a:solidFill>
                <a:effectLst/>
                <a:latin typeface="+mj-lt"/>
              </a:rPr>
              <a:t> in two or more tables.</a:t>
            </a:r>
          </a:p>
          <a:p>
            <a:pPr>
              <a:lnSpc>
                <a:spcPct val="120000"/>
              </a:lnSpc>
              <a:buFont typeface="Arial" panose="020B0604020202020204" pitchFamily="34" charset="0"/>
              <a:buChar char="•"/>
            </a:pPr>
            <a:r>
              <a:rPr lang="en-US" sz="1900" b="1">
                <a:solidFill>
                  <a:srgbClr val="00B0F0"/>
                </a:solidFill>
                <a:latin typeface="+mj-lt"/>
              </a:rPr>
              <a:t>LEFT OUTER JOIN </a:t>
            </a:r>
            <a:r>
              <a:rPr lang="en-US" sz="1900" b="0" i="0">
                <a:solidFill>
                  <a:srgbClr val="656871"/>
                </a:solidFill>
                <a:effectLst/>
                <a:latin typeface="+mj-lt"/>
              </a:rPr>
              <a:t>creates a result table and includes into it all the records from the </a:t>
            </a:r>
            <a:r>
              <a:rPr lang="en-US" sz="1900" b="0" i="1" u="sng">
                <a:solidFill>
                  <a:schemeClr val="accent2">
                    <a:lumMod val="50000"/>
                  </a:schemeClr>
                </a:solidFill>
                <a:effectLst/>
                <a:latin typeface="+mj-lt"/>
              </a:rPr>
              <a:t>left table and only matching rows from the left table.</a:t>
            </a:r>
            <a:endParaRPr lang="en-US" sz="1900" b="0" i="0">
              <a:solidFill>
                <a:srgbClr val="656871"/>
              </a:solidFill>
              <a:effectLst/>
              <a:latin typeface="+mj-lt"/>
            </a:endParaRPr>
          </a:p>
          <a:p>
            <a:pPr algn="l">
              <a:lnSpc>
                <a:spcPct val="120000"/>
              </a:lnSpc>
              <a:buFont typeface="Arial" panose="020B0604020202020204" pitchFamily="34" charset="0"/>
              <a:buChar char="•"/>
            </a:pPr>
            <a:r>
              <a:rPr lang="en-US" sz="1900" b="1">
                <a:solidFill>
                  <a:srgbClr val="00B0F0"/>
                </a:solidFill>
                <a:latin typeface="+mj-lt"/>
              </a:rPr>
              <a:t>RIGHT OUTER JOIN </a:t>
            </a:r>
            <a:r>
              <a:rPr lang="en-US" sz="1900" b="0" i="0">
                <a:solidFill>
                  <a:srgbClr val="656871"/>
                </a:solidFill>
                <a:effectLst/>
                <a:latin typeface="+mj-lt"/>
              </a:rPr>
              <a:t>creates a result table and includes into it all the records from the </a:t>
            </a:r>
            <a:r>
              <a:rPr lang="en-US" sz="1900" b="0" i="1" u="sng">
                <a:solidFill>
                  <a:schemeClr val="accent2">
                    <a:lumMod val="50000"/>
                  </a:schemeClr>
                </a:solidFill>
                <a:effectLst/>
                <a:latin typeface="+mj-lt"/>
              </a:rPr>
              <a:t>right table and only matching rows from the left table.</a:t>
            </a:r>
          </a:p>
          <a:p>
            <a:pPr algn="l">
              <a:lnSpc>
                <a:spcPct val="120000"/>
              </a:lnSpc>
              <a:buFont typeface="Arial" panose="020B0604020202020204" pitchFamily="34" charset="0"/>
              <a:buChar char="•"/>
            </a:pPr>
            <a:r>
              <a:rPr lang="en-US" sz="1900" b="1">
                <a:solidFill>
                  <a:srgbClr val="00B0F0"/>
                </a:solidFill>
                <a:latin typeface="+mj-lt"/>
              </a:rPr>
              <a:t>SELF JOIN </a:t>
            </a:r>
            <a:r>
              <a:rPr lang="en-US" sz="1900" b="0" i="0">
                <a:solidFill>
                  <a:srgbClr val="656871"/>
                </a:solidFill>
                <a:effectLst/>
                <a:latin typeface="+mj-lt"/>
              </a:rPr>
              <a:t>joins the table to </a:t>
            </a:r>
            <a:r>
              <a:rPr lang="en-US" sz="1900" i="1" u="sng">
                <a:solidFill>
                  <a:schemeClr val="accent2">
                    <a:lumMod val="50000"/>
                  </a:schemeClr>
                </a:solidFill>
                <a:effectLst/>
                <a:latin typeface="+mj-lt"/>
              </a:rPr>
              <a:t>itself</a:t>
            </a:r>
            <a:r>
              <a:rPr lang="en-US" sz="1900" i="1" u="sng">
                <a:solidFill>
                  <a:srgbClr val="656871"/>
                </a:solidFill>
                <a:effectLst/>
                <a:latin typeface="+mj-lt"/>
              </a:rPr>
              <a:t> </a:t>
            </a:r>
            <a:r>
              <a:rPr lang="en-US" sz="1900" b="0" i="0">
                <a:solidFill>
                  <a:srgbClr val="656871"/>
                </a:solidFill>
                <a:effectLst/>
                <a:latin typeface="+mj-lt"/>
              </a:rPr>
              <a:t>and allows comparing rows within the same table.</a:t>
            </a:r>
          </a:p>
          <a:p>
            <a:pPr algn="l">
              <a:lnSpc>
                <a:spcPct val="120000"/>
              </a:lnSpc>
              <a:buFont typeface="Arial" panose="020B0604020202020204" pitchFamily="34" charset="0"/>
              <a:buChar char="•"/>
            </a:pPr>
            <a:r>
              <a:rPr lang="en-US" sz="1900" b="1">
                <a:solidFill>
                  <a:srgbClr val="00B0F0"/>
                </a:solidFill>
                <a:latin typeface="+mj-lt"/>
              </a:rPr>
              <a:t>CROSS JOIN </a:t>
            </a:r>
            <a:r>
              <a:rPr lang="en-US" sz="1900" b="0" i="0">
                <a:solidFill>
                  <a:srgbClr val="656871"/>
                </a:solidFill>
                <a:effectLst/>
                <a:latin typeface="+mj-lt"/>
              </a:rPr>
              <a:t>creates a result table containing </a:t>
            </a:r>
            <a:r>
              <a:rPr lang="en-US" sz="1900" b="0" i="1" u="sng">
                <a:solidFill>
                  <a:schemeClr val="accent2">
                    <a:lumMod val="50000"/>
                  </a:schemeClr>
                </a:solidFill>
                <a:effectLst/>
                <a:latin typeface="+mj-lt"/>
              </a:rPr>
              <a:t>paired combination </a:t>
            </a:r>
            <a:r>
              <a:rPr lang="en-US" sz="1900" b="0" i="0">
                <a:solidFill>
                  <a:srgbClr val="656871"/>
                </a:solidFill>
                <a:effectLst/>
                <a:latin typeface="+mj-lt"/>
              </a:rPr>
              <a:t>of each row of the first table with each row of the second table.</a:t>
            </a:r>
          </a:p>
        </p:txBody>
      </p:sp>
      <p:sp>
        <p:nvSpPr>
          <p:cNvPr id="4" name="Slide Number Placeholder 3">
            <a:extLst>
              <a:ext uri="{FF2B5EF4-FFF2-40B4-BE49-F238E27FC236}">
                <a16:creationId xmlns:a16="http://schemas.microsoft.com/office/drawing/2014/main" id="{B5DCE456-64E3-43F0-B8E2-02FD6B52E1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
        <p:nvSpPr>
          <p:cNvPr id="5" name="Title 4">
            <a:extLst>
              <a:ext uri="{FF2B5EF4-FFF2-40B4-BE49-F238E27FC236}">
                <a16:creationId xmlns:a16="http://schemas.microsoft.com/office/drawing/2014/main" id="{5CE1EA58-22F3-4167-AFFC-BF9869B4DF8D}"/>
              </a:ext>
            </a:extLst>
          </p:cNvPr>
          <p:cNvSpPr>
            <a:spLocks noGrp="1"/>
          </p:cNvSpPr>
          <p:nvPr>
            <p:ph type="title" idx="2"/>
          </p:nvPr>
        </p:nvSpPr>
        <p:spPr/>
        <p:txBody>
          <a:bodyPr>
            <a:normAutofit fontScale="90000"/>
          </a:bodyPr>
          <a:lstStyle/>
          <a:p>
            <a:endParaRPr lang="en-US"/>
          </a:p>
        </p:txBody>
      </p:sp>
    </p:spTree>
    <p:extLst>
      <p:ext uri="{BB962C8B-B14F-4D97-AF65-F5344CB8AC3E}">
        <p14:creationId xmlns:p14="http://schemas.microsoft.com/office/powerpoint/2010/main" val="1732932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g1317489e665_0_21"/>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dirty="0"/>
              <a:t>Static Introduction</a:t>
            </a:r>
            <a:endParaRPr dirty="0"/>
          </a:p>
        </p:txBody>
      </p:sp>
      <p:sp>
        <p:nvSpPr>
          <p:cNvPr id="743" name="Google Shape;743;g1317489e665_0_21"/>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744" name="Google Shape;744;g1317489e665_0_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188967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76FA-6192-40D7-B0BB-49DE73332B12}"/>
              </a:ext>
            </a:extLst>
          </p:cNvPr>
          <p:cNvSpPr>
            <a:spLocks noGrp="1"/>
          </p:cNvSpPr>
          <p:nvPr>
            <p:ph type="title"/>
          </p:nvPr>
        </p:nvSpPr>
        <p:spPr/>
        <p:txBody>
          <a:bodyPr/>
          <a:lstStyle/>
          <a:p>
            <a:r>
              <a:rPr lang="en-US"/>
              <a:t>Database Joins</a:t>
            </a:r>
          </a:p>
        </p:txBody>
      </p:sp>
      <p:sp>
        <p:nvSpPr>
          <p:cNvPr id="3" name="Text Placeholder 2">
            <a:extLst>
              <a:ext uri="{FF2B5EF4-FFF2-40B4-BE49-F238E27FC236}">
                <a16:creationId xmlns:a16="http://schemas.microsoft.com/office/drawing/2014/main" id="{8849C7AE-4CC5-4F86-83B4-146BCA84EA46}"/>
              </a:ext>
            </a:extLst>
          </p:cNvPr>
          <p:cNvSpPr>
            <a:spLocks noGrp="1"/>
          </p:cNvSpPr>
          <p:nvPr>
            <p:ph type="body" idx="1"/>
          </p:nvPr>
        </p:nvSpPr>
        <p:spPr>
          <a:xfrm>
            <a:off x="1097280" y="2895600"/>
            <a:ext cx="10058400" cy="2973494"/>
          </a:xfrm>
        </p:spPr>
        <p:txBody>
          <a:bodyPr>
            <a:normAutofit/>
          </a:bodyPr>
          <a:lstStyle/>
          <a:p>
            <a:pPr algn="ctr"/>
            <a:r>
              <a:rPr lang="en-US" sz="3200">
                <a:hlinkClick r:id="" action="ppaction://noaction"/>
              </a:rPr>
              <a:t>SQL JOINS </a:t>
            </a:r>
          </a:p>
          <a:p>
            <a:pPr algn="ctr"/>
            <a:r>
              <a:rPr lang="en-US" sz="3200">
                <a:hlinkClick r:id="" action="ppaction://noaction"/>
              </a:rPr>
              <a:t>LINK</a:t>
            </a:r>
            <a:endParaRPr lang="en-US" sz="3200"/>
          </a:p>
        </p:txBody>
      </p:sp>
      <p:sp>
        <p:nvSpPr>
          <p:cNvPr id="4" name="Slide Number Placeholder 3">
            <a:extLst>
              <a:ext uri="{FF2B5EF4-FFF2-40B4-BE49-F238E27FC236}">
                <a16:creationId xmlns:a16="http://schemas.microsoft.com/office/drawing/2014/main" id="{B5DCE456-64E3-43F0-B8E2-02FD6B52E1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
        <p:nvSpPr>
          <p:cNvPr id="5" name="Title 4">
            <a:extLst>
              <a:ext uri="{FF2B5EF4-FFF2-40B4-BE49-F238E27FC236}">
                <a16:creationId xmlns:a16="http://schemas.microsoft.com/office/drawing/2014/main" id="{5CE1EA58-22F3-4167-AFFC-BF9869B4DF8D}"/>
              </a:ext>
            </a:extLst>
          </p:cNvPr>
          <p:cNvSpPr>
            <a:spLocks noGrp="1"/>
          </p:cNvSpPr>
          <p:nvPr>
            <p:ph type="title" idx="2"/>
          </p:nvPr>
        </p:nvSpPr>
        <p:spPr/>
        <p:txBody>
          <a:bodyPr>
            <a:normAutofit fontScale="90000"/>
          </a:bodyPr>
          <a:lstStyle/>
          <a:p>
            <a:endParaRPr lang="en-US"/>
          </a:p>
        </p:txBody>
      </p:sp>
    </p:spTree>
    <p:extLst>
      <p:ext uri="{BB962C8B-B14F-4D97-AF65-F5344CB8AC3E}">
        <p14:creationId xmlns:p14="http://schemas.microsoft.com/office/powerpoint/2010/main" val="4222640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
        <p:nvSpPr>
          <p:cNvPr id="11" name="TextBox 10">
            <a:extLst>
              <a:ext uri="{FF2B5EF4-FFF2-40B4-BE49-F238E27FC236}">
                <a16:creationId xmlns:a16="http://schemas.microsoft.com/office/drawing/2014/main" id="{BABCC3A1-8670-4ED8-B1A8-7C559674BBDE}"/>
              </a:ext>
            </a:extLst>
          </p:cNvPr>
          <p:cNvSpPr txBox="1"/>
          <p:nvPr/>
        </p:nvSpPr>
        <p:spPr>
          <a:xfrm>
            <a:off x="1014883" y="2630576"/>
            <a:ext cx="10548466" cy="2185214"/>
          </a:xfrm>
          <a:prstGeom prst="rect">
            <a:avLst/>
          </a:prstGeom>
          <a:noFill/>
        </p:spPr>
        <p:txBody>
          <a:bodyPr wrap="square">
            <a:spAutoFit/>
          </a:bodyPr>
          <a:lstStyle/>
          <a:p>
            <a:pPr algn="ctr"/>
            <a:r>
              <a:rPr lang="en-US" sz="3600" b="0" i="0">
                <a:solidFill>
                  <a:schemeClr val="tx1"/>
                </a:solidFill>
                <a:effectLst/>
                <a:latin typeface="Arial" panose="020B0604020202020204" pitchFamily="34" charset="0"/>
                <a:cs typeface="Arial" panose="020B0604020202020204" pitchFamily="34" charset="0"/>
              </a:rPr>
              <a:t>Use this link for practicing JOINS</a:t>
            </a:r>
            <a:endParaRPr lang="en-US" sz="3600" b="0" i="0">
              <a:solidFill>
                <a:schemeClr val="tx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endParaRPr>
          </a:p>
          <a:p>
            <a:pPr algn="ctr"/>
            <a:endParaRPr lang="en-US" sz="4000" b="0" i="0">
              <a:solidFill>
                <a:srgbClr val="ED1B24"/>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endParaRPr>
          </a:p>
          <a:p>
            <a:pPr algn="ctr"/>
            <a:r>
              <a:rPr lang="en-US" sz="4000" b="0" i="0">
                <a:solidFill>
                  <a:srgbClr val="0070C0"/>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https://www.w3schools.com/sql/sql_join.asp</a:t>
            </a:r>
            <a:endParaRPr lang="en-US" sz="4000" b="0" i="0">
              <a:solidFill>
                <a:srgbClr val="0070C0"/>
              </a:solidFill>
              <a:effectLst/>
              <a:latin typeface="Arial" panose="020B0604020202020204" pitchFamily="34" charset="0"/>
              <a:cs typeface="Arial" panose="020B0604020202020204" pitchFamily="34" charset="0"/>
            </a:endParaRPr>
          </a:p>
          <a:p>
            <a:pPr algn="ctr"/>
            <a:endParaRPr lang="en-US" sz="2000" b="0" i="0">
              <a:solidFill>
                <a:srgbClr val="222222"/>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B0BE2B7-BF6C-44F8-90B2-639706FA887A}"/>
              </a:ext>
            </a:extLst>
          </p:cNvPr>
          <p:cNvSpPr txBox="1"/>
          <p:nvPr/>
        </p:nvSpPr>
        <p:spPr>
          <a:xfrm>
            <a:off x="1014883" y="1090016"/>
            <a:ext cx="7224765" cy="646331"/>
          </a:xfrm>
          <a:prstGeom prst="rect">
            <a:avLst/>
          </a:prstGeom>
          <a:noFill/>
        </p:spPr>
        <p:txBody>
          <a:bodyPr wrap="square" rtlCol="0">
            <a:spAutoFit/>
          </a:bodyPr>
          <a:lstStyle/>
          <a:p>
            <a:r>
              <a:rPr lang="en-US" sz="3600" b="1"/>
              <a:t>Class Activity (JOINS)</a:t>
            </a:r>
          </a:p>
        </p:txBody>
      </p:sp>
    </p:spTree>
    <p:extLst>
      <p:ext uri="{BB962C8B-B14F-4D97-AF65-F5344CB8AC3E}">
        <p14:creationId xmlns:p14="http://schemas.microsoft.com/office/powerpoint/2010/main" val="461038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CD1A-6C5A-4A0E-A023-84C507315FC7}"/>
              </a:ext>
            </a:extLst>
          </p:cNvPr>
          <p:cNvSpPr>
            <a:spLocks noGrp="1"/>
          </p:cNvSpPr>
          <p:nvPr>
            <p:ph type="title"/>
          </p:nvPr>
        </p:nvSpPr>
        <p:spPr/>
        <p:txBody>
          <a:bodyPr/>
          <a:lstStyle/>
          <a:p>
            <a:r>
              <a:rPr lang="en-US"/>
              <a:t>SQL Constraints </a:t>
            </a:r>
          </a:p>
        </p:txBody>
      </p:sp>
      <p:sp>
        <p:nvSpPr>
          <p:cNvPr id="4" name="Slide Number Placeholder 3">
            <a:extLst>
              <a:ext uri="{FF2B5EF4-FFF2-40B4-BE49-F238E27FC236}">
                <a16:creationId xmlns:a16="http://schemas.microsoft.com/office/drawing/2014/main" id="{6DEA0DFD-B519-4720-8A8F-AD9C30253E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
        <p:nvSpPr>
          <p:cNvPr id="5" name="Title 4">
            <a:extLst>
              <a:ext uri="{FF2B5EF4-FFF2-40B4-BE49-F238E27FC236}">
                <a16:creationId xmlns:a16="http://schemas.microsoft.com/office/drawing/2014/main" id="{3B4CA626-776E-4A5B-AB30-A841780FD73F}"/>
              </a:ext>
            </a:extLst>
          </p:cNvPr>
          <p:cNvSpPr>
            <a:spLocks noGrp="1"/>
          </p:cNvSpPr>
          <p:nvPr>
            <p:ph type="title" idx="2"/>
          </p:nvPr>
        </p:nvSpPr>
        <p:spPr/>
        <p:txBody>
          <a:bodyPr>
            <a:normAutofit fontScale="90000"/>
          </a:bodyPr>
          <a:lstStyle/>
          <a:p>
            <a:endParaRPr lang="en-US"/>
          </a:p>
        </p:txBody>
      </p:sp>
      <p:graphicFrame>
        <p:nvGraphicFramePr>
          <p:cNvPr id="6" name="Diagram 5">
            <a:extLst>
              <a:ext uri="{FF2B5EF4-FFF2-40B4-BE49-F238E27FC236}">
                <a16:creationId xmlns:a16="http://schemas.microsoft.com/office/drawing/2014/main" id="{1F0A8915-4C68-4FE5-AF84-F882389170D2}"/>
              </a:ext>
            </a:extLst>
          </p:cNvPr>
          <p:cNvGraphicFramePr/>
          <p:nvPr>
            <p:extLst/>
          </p:nvPr>
        </p:nvGraphicFramePr>
        <p:xfrm>
          <a:off x="1097280" y="1943946"/>
          <a:ext cx="10648145" cy="420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3340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CD1A-6C5A-4A0E-A023-84C507315FC7}"/>
              </a:ext>
            </a:extLst>
          </p:cNvPr>
          <p:cNvSpPr>
            <a:spLocks noGrp="1"/>
          </p:cNvSpPr>
          <p:nvPr>
            <p:ph type="title"/>
          </p:nvPr>
        </p:nvSpPr>
        <p:spPr/>
        <p:txBody>
          <a:bodyPr/>
          <a:lstStyle/>
          <a:p>
            <a:r>
              <a:rPr lang="en-US"/>
              <a:t>SQL Constraints</a:t>
            </a:r>
          </a:p>
        </p:txBody>
      </p:sp>
      <p:sp>
        <p:nvSpPr>
          <p:cNvPr id="3" name="Text Placeholder 2">
            <a:extLst>
              <a:ext uri="{FF2B5EF4-FFF2-40B4-BE49-F238E27FC236}">
                <a16:creationId xmlns:a16="http://schemas.microsoft.com/office/drawing/2014/main" id="{DFC55E79-A67A-43B6-977B-E7E5CFAE403F}"/>
              </a:ext>
            </a:extLst>
          </p:cNvPr>
          <p:cNvSpPr>
            <a:spLocks noGrp="1"/>
          </p:cNvSpPr>
          <p:nvPr>
            <p:ph type="body" idx="1"/>
          </p:nvPr>
        </p:nvSpPr>
        <p:spPr/>
        <p:txBody>
          <a:bodyPr/>
          <a:lstStyle/>
          <a:p>
            <a:r>
              <a:rPr lang="en-US" sz="2000" b="0" i="0">
                <a:solidFill>
                  <a:schemeClr val="tx1"/>
                </a:solidFill>
                <a:effectLst/>
                <a:latin typeface="Arial" panose="020B0604020202020204" pitchFamily="34" charset="0"/>
                <a:cs typeface="Arial" panose="020B0604020202020204" pitchFamily="34" charset="0"/>
              </a:rPr>
              <a:t>Use this link for practicing Function Queries</a:t>
            </a:r>
            <a:endParaRPr lang="en-US" sz="2000" b="0" i="0">
              <a:solidFill>
                <a:schemeClr val="tx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endParaRPr>
          </a:p>
          <a:p>
            <a:endParaRPr lang="en-US"/>
          </a:p>
        </p:txBody>
      </p:sp>
      <p:sp>
        <p:nvSpPr>
          <p:cNvPr id="4" name="Slide Number Placeholder 3">
            <a:extLst>
              <a:ext uri="{FF2B5EF4-FFF2-40B4-BE49-F238E27FC236}">
                <a16:creationId xmlns:a16="http://schemas.microsoft.com/office/drawing/2014/main" id="{6DEA0DFD-B519-4720-8A8F-AD9C30253E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
        <p:nvSpPr>
          <p:cNvPr id="5" name="Title 4">
            <a:extLst>
              <a:ext uri="{FF2B5EF4-FFF2-40B4-BE49-F238E27FC236}">
                <a16:creationId xmlns:a16="http://schemas.microsoft.com/office/drawing/2014/main" id="{3B4CA626-776E-4A5B-AB30-A841780FD73F}"/>
              </a:ext>
            </a:extLst>
          </p:cNvPr>
          <p:cNvSpPr>
            <a:spLocks noGrp="1"/>
          </p:cNvSpPr>
          <p:nvPr>
            <p:ph type="title" idx="2"/>
          </p:nvPr>
        </p:nvSpPr>
        <p:spPr/>
        <p:txBody>
          <a:bodyPr>
            <a:normAutofit fontScale="90000"/>
          </a:bodyPr>
          <a:lstStyle/>
          <a:p>
            <a:endParaRPr lang="en-US"/>
          </a:p>
        </p:txBody>
      </p:sp>
      <p:sp>
        <p:nvSpPr>
          <p:cNvPr id="7" name="TextBox 6">
            <a:extLst>
              <a:ext uri="{FF2B5EF4-FFF2-40B4-BE49-F238E27FC236}">
                <a16:creationId xmlns:a16="http://schemas.microsoft.com/office/drawing/2014/main" id="{587C4BDC-F363-4E48-AC61-28670EC8D9EB}"/>
              </a:ext>
            </a:extLst>
          </p:cNvPr>
          <p:cNvSpPr txBox="1"/>
          <p:nvPr/>
        </p:nvSpPr>
        <p:spPr>
          <a:xfrm>
            <a:off x="1036320" y="3059668"/>
            <a:ext cx="10119360" cy="2616101"/>
          </a:xfrm>
          <a:prstGeom prst="rect">
            <a:avLst/>
          </a:prstGeom>
          <a:noFill/>
        </p:spPr>
        <p:txBody>
          <a:bodyPr wrap="square">
            <a:spAutoFit/>
          </a:bodyPr>
          <a:lstStyle/>
          <a:p>
            <a:pPr algn="ctr"/>
            <a:r>
              <a:rPr lang="en-US" sz="3600">
                <a:hlinkClick r:id="rId3"/>
              </a:rPr>
              <a:t>http://www-db.deis.unibo.it/courses/TW/DOCS/w3schools/sql/sql_constraints.asp.html#gsc.tab=0</a:t>
            </a:r>
            <a:endParaRPr lang="en-US" sz="3600"/>
          </a:p>
          <a:p>
            <a:pPr algn="ctr"/>
            <a:endParaRPr lang="en-US" sz="2800"/>
          </a:p>
          <a:p>
            <a:endParaRPr lang="en-US" sz="2800"/>
          </a:p>
        </p:txBody>
      </p:sp>
    </p:spTree>
    <p:extLst>
      <p:ext uri="{BB962C8B-B14F-4D97-AF65-F5344CB8AC3E}">
        <p14:creationId xmlns:p14="http://schemas.microsoft.com/office/powerpoint/2010/main" val="126804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CD1A-6C5A-4A0E-A023-84C507315FC7}"/>
              </a:ext>
            </a:extLst>
          </p:cNvPr>
          <p:cNvSpPr>
            <a:spLocks noGrp="1"/>
          </p:cNvSpPr>
          <p:nvPr>
            <p:ph type="title"/>
          </p:nvPr>
        </p:nvSpPr>
        <p:spPr/>
        <p:txBody>
          <a:bodyPr/>
          <a:lstStyle/>
          <a:p>
            <a:r>
              <a:rPr lang="en-US"/>
              <a:t>SQL Functions</a:t>
            </a:r>
          </a:p>
        </p:txBody>
      </p:sp>
      <p:sp>
        <p:nvSpPr>
          <p:cNvPr id="3" name="Text Placeholder 2">
            <a:extLst>
              <a:ext uri="{FF2B5EF4-FFF2-40B4-BE49-F238E27FC236}">
                <a16:creationId xmlns:a16="http://schemas.microsoft.com/office/drawing/2014/main" id="{DFC55E79-A67A-43B6-977B-E7E5CFAE403F}"/>
              </a:ext>
            </a:extLst>
          </p:cNvPr>
          <p:cNvSpPr>
            <a:spLocks noGrp="1"/>
          </p:cNvSpPr>
          <p:nvPr>
            <p:ph type="body" idx="1"/>
          </p:nvPr>
        </p:nvSpPr>
        <p:spPr/>
        <p:txBody>
          <a:bodyPr>
            <a:normAutofit/>
          </a:bodyPr>
          <a:lstStyle/>
          <a:p>
            <a:pPr marL="114300" indent="0" algn="l">
              <a:buNone/>
            </a:pPr>
            <a:r>
              <a:rPr lang="en-US" sz="1600" b="0" i="0">
                <a:solidFill>
                  <a:srgbClr val="000000"/>
                </a:solidFill>
                <a:effectLst/>
                <a:latin typeface="+mj-lt"/>
              </a:rPr>
              <a:t>SQL has many built-in functions for performing calculations on data.</a:t>
            </a:r>
          </a:p>
        </p:txBody>
      </p:sp>
      <p:sp>
        <p:nvSpPr>
          <p:cNvPr id="4" name="Slide Number Placeholder 3">
            <a:extLst>
              <a:ext uri="{FF2B5EF4-FFF2-40B4-BE49-F238E27FC236}">
                <a16:creationId xmlns:a16="http://schemas.microsoft.com/office/drawing/2014/main" id="{6DEA0DFD-B519-4720-8A8F-AD9C30253E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
        <p:nvSpPr>
          <p:cNvPr id="5" name="Title 4">
            <a:extLst>
              <a:ext uri="{FF2B5EF4-FFF2-40B4-BE49-F238E27FC236}">
                <a16:creationId xmlns:a16="http://schemas.microsoft.com/office/drawing/2014/main" id="{3B4CA626-776E-4A5B-AB30-A841780FD73F}"/>
              </a:ext>
            </a:extLst>
          </p:cNvPr>
          <p:cNvSpPr>
            <a:spLocks noGrp="1"/>
          </p:cNvSpPr>
          <p:nvPr>
            <p:ph type="title" idx="2"/>
          </p:nvPr>
        </p:nvSpPr>
        <p:spPr/>
        <p:txBody>
          <a:bodyPr>
            <a:normAutofit fontScale="90000"/>
          </a:bodyPr>
          <a:lstStyle/>
          <a:p>
            <a:endParaRPr lang="en-US"/>
          </a:p>
        </p:txBody>
      </p:sp>
      <p:sp>
        <p:nvSpPr>
          <p:cNvPr id="7" name="TextBox 6">
            <a:extLst>
              <a:ext uri="{FF2B5EF4-FFF2-40B4-BE49-F238E27FC236}">
                <a16:creationId xmlns:a16="http://schemas.microsoft.com/office/drawing/2014/main" id="{587C4BDC-F363-4E48-AC61-28670EC8D9EB}"/>
              </a:ext>
            </a:extLst>
          </p:cNvPr>
          <p:cNvSpPr txBox="1"/>
          <p:nvPr/>
        </p:nvSpPr>
        <p:spPr>
          <a:xfrm>
            <a:off x="1097281" y="2325608"/>
            <a:ext cx="10161270" cy="4031873"/>
          </a:xfrm>
          <a:prstGeom prst="rect">
            <a:avLst/>
          </a:prstGeom>
          <a:solidFill>
            <a:schemeClr val="bg2">
              <a:lumMod val="20000"/>
              <a:lumOff val="80000"/>
            </a:schemeClr>
          </a:solidFill>
        </p:spPr>
        <p:txBody>
          <a:bodyPr wrap="square">
            <a:spAutoFit/>
          </a:bodyPr>
          <a:lstStyle/>
          <a:p>
            <a:pPr algn="l"/>
            <a:r>
              <a:rPr lang="en-US" sz="1600" b="1" i="0">
                <a:solidFill>
                  <a:schemeClr val="bg1">
                    <a:lumMod val="10000"/>
                  </a:schemeClr>
                </a:solidFill>
                <a:effectLst/>
                <a:latin typeface="+mj-lt"/>
              </a:rPr>
              <a:t>Useful aggregate functions:</a:t>
            </a:r>
          </a:p>
          <a:p>
            <a:pPr marL="285750" indent="-285750" algn="l">
              <a:buFont typeface="Arial" panose="020B0604020202020204" pitchFamily="34" charset="0"/>
              <a:buChar char="•"/>
            </a:pPr>
            <a:r>
              <a:rPr lang="en-US" sz="1600" i="0">
                <a:solidFill>
                  <a:schemeClr val="bg1">
                    <a:lumMod val="10000"/>
                  </a:schemeClr>
                </a:solidFill>
                <a:effectLst/>
                <a:latin typeface="+mj-lt"/>
              </a:rPr>
              <a:t>AVG() - Returns the average value</a:t>
            </a:r>
          </a:p>
          <a:p>
            <a:pPr marL="285750" indent="-285750" algn="l">
              <a:buFont typeface="Arial" panose="020B0604020202020204" pitchFamily="34" charset="0"/>
              <a:buChar char="•"/>
            </a:pPr>
            <a:r>
              <a:rPr lang="en-US" sz="1600" i="0">
                <a:solidFill>
                  <a:schemeClr val="bg1">
                    <a:lumMod val="10000"/>
                  </a:schemeClr>
                </a:solidFill>
                <a:effectLst/>
                <a:latin typeface="+mj-lt"/>
              </a:rPr>
              <a:t>COUNT() - Returns the number of rows</a:t>
            </a:r>
          </a:p>
          <a:p>
            <a:pPr marL="285750" indent="-285750" algn="l">
              <a:buFont typeface="Arial" panose="020B0604020202020204" pitchFamily="34" charset="0"/>
              <a:buChar char="•"/>
            </a:pPr>
            <a:r>
              <a:rPr lang="en-US" sz="1600" i="0">
                <a:solidFill>
                  <a:schemeClr val="bg1">
                    <a:lumMod val="10000"/>
                  </a:schemeClr>
                </a:solidFill>
                <a:effectLst/>
                <a:latin typeface="+mj-lt"/>
              </a:rPr>
              <a:t>FIRST() - Returns the first value</a:t>
            </a:r>
          </a:p>
          <a:p>
            <a:pPr marL="285750" indent="-285750" algn="l">
              <a:buFont typeface="Arial" panose="020B0604020202020204" pitchFamily="34" charset="0"/>
              <a:buChar char="•"/>
            </a:pPr>
            <a:r>
              <a:rPr lang="en-US" sz="1600" i="0">
                <a:solidFill>
                  <a:schemeClr val="bg1">
                    <a:lumMod val="10000"/>
                  </a:schemeClr>
                </a:solidFill>
                <a:effectLst/>
                <a:latin typeface="+mj-lt"/>
              </a:rPr>
              <a:t>LAST() - Returns the last value</a:t>
            </a:r>
          </a:p>
          <a:p>
            <a:pPr marL="285750" indent="-285750" algn="l">
              <a:buFont typeface="Arial" panose="020B0604020202020204" pitchFamily="34" charset="0"/>
              <a:buChar char="•"/>
            </a:pPr>
            <a:r>
              <a:rPr lang="en-US" sz="1600" i="0">
                <a:solidFill>
                  <a:schemeClr val="bg1">
                    <a:lumMod val="10000"/>
                  </a:schemeClr>
                </a:solidFill>
                <a:effectLst/>
                <a:latin typeface="+mj-lt"/>
              </a:rPr>
              <a:t>MAX() - Returns the largest value</a:t>
            </a:r>
          </a:p>
          <a:p>
            <a:pPr marL="285750" indent="-285750" algn="l">
              <a:buFont typeface="Arial" panose="020B0604020202020204" pitchFamily="34" charset="0"/>
              <a:buChar char="•"/>
            </a:pPr>
            <a:r>
              <a:rPr lang="en-US" sz="1600" i="0">
                <a:solidFill>
                  <a:schemeClr val="bg1">
                    <a:lumMod val="10000"/>
                  </a:schemeClr>
                </a:solidFill>
                <a:effectLst/>
                <a:latin typeface="+mj-lt"/>
              </a:rPr>
              <a:t>MIN() - Returns the smallest value</a:t>
            </a:r>
          </a:p>
          <a:p>
            <a:pPr marL="285750" indent="-285750" algn="l">
              <a:buFont typeface="Arial" panose="020B0604020202020204" pitchFamily="34" charset="0"/>
              <a:buChar char="•"/>
            </a:pPr>
            <a:r>
              <a:rPr lang="en-US" sz="1600" i="0">
                <a:solidFill>
                  <a:schemeClr val="bg1">
                    <a:lumMod val="10000"/>
                  </a:schemeClr>
                </a:solidFill>
                <a:effectLst/>
                <a:latin typeface="+mj-lt"/>
              </a:rPr>
              <a:t>SUM() - Returns the sum</a:t>
            </a:r>
          </a:p>
          <a:p>
            <a:pPr algn="l"/>
            <a:r>
              <a:rPr lang="en-US" sz="1600" b="1" i="0">
                <a:solidFill>
                  <a:schemeClr val="bg1">
                    <a:lumMod val="10000"/>
                  </a:schemeClr>
                </a:solidFill>
                <a:effectLst/>
                <a:latin typeface="+mj-lt"/>
              </a:rPr>
              <a:t>Useful scalar functions:</a:t>
            </a:r>
          </a:p>
          <a:p>
            <a:pPr marL="285750" indent="-285750" algn="l">
              <a:buFont typeface="Arial" panose="020B0604020202020204" pitchFamily="34" charset="0"/>
              <a:buChar char="•"/>
            </a:pPr>
            <a:r>
              <a:rPr lang="en-US" sz="1600" i="0">
                <a:solidFill>
                  <a:schemeClr val="bg1">
                    <a:lumMod val="10000"/>
                  </a:schemeClr>
                </a:solidFill>
                <a:effectLst/>
                <a:latin typeface="+mj-lt"/>
              </a:rPr>
              <a:t>UCASE() - Converts a field to upper case</a:t>
            </a:r>
          </a:p>
          <a:p>
            <a:pPr marL="285750" indent="-285750" algn="l">
              <a:buFont typeface="Arial" panose="020B0604020202020204" pitchFamily="34" charset="0"/>
              <a:buChar char="•"/>
            </a:pPr>
            <a:r>
              <a:rPr lang="en-US" sz="1600" i="0">
                <a:solidFill>
                  <a:schemeClr val="bg1">
                    <a:lumMod val="10000"/>
                  </a:schemeClr>
                </a:solidFill>
                <a:effectLst/>
                <a:latin typeface="+mj-lt"/>
              </a:rPr>
              <a:t>LCASE() - Converts a field to lower case</a:t>
            </a:r>
          </a:p>
          <a:p>
            <a:pPr marL="285750" indent="-285750" algn="l">
              <a:buFont typeface="Arial" panose="020B0604020202020204" pitchFamily="34" charset="0"/>
              <a:buChar char="•"/>
            </a:pPr>
            <a:r>
              <a:rPr lang="en-US" sz="1600" i="0">
                <a:solidFill>
                  <a:schemeClr val="bg1">
                    <a:lumMod val="10000"/>
                  </a:schemeClr>
                </a:solidFill>
                <a:effectLst/>
                <a:latin typeface="+mj-lt"/>
              </a:rPr>
              <a:t>MID() - Extract characters from a text field</a:t>
            </a:r>
          </a:p>
          <a:p>
            <a:pPr marL="285750" indent="-285750" algn="l">
              <a:buFont typeface="Arial" panose="020B0604020202020204" pitchFamily="34" charset="0"/>
              <a:buChar char="•"/>
            </a:pPr>
            <a:r>
              <a:rPr lang="en-US" sz="1600" i="0">
                <a:solidFill>
                  <a:schemeClr val="bg1">
                    <a:lumMod val="10000"/>
                  </a:schemeClr>
                </a:solidFill>
                <a:effectLst/>
                <a:latin typeface="+mj-lt"/>
              </a:rPr>
              <a:t>LEN() - Returns the length of a text field</a:t>
            </a:r>
          </a:p>
          <a:p>
            <a:pPr marL="285750" indent="-285750" algn="l">
              <a:buFont typeface="Arial" panose="020B0604020202020204" pitchFamily="34" charset="0"/>
              <a:buChar char="•"/>
            </a:pPr>
            <a:r>
              <a:rPr lang="en-US" sz="1600" i="0">
                <a:solidFill>
                  <a:schemeClr val="bg1">
                    <a:lumMod val="10000"/>
                  </a:schemeClr>
                </a:solidFill>
                <a:effectLst/>
                <a:latin typeface="+mj-lt"/>
              </a:rPr>
              <a:t>ROUND() - Rounds a numeric field to the number of decimals specified</a:t>
            </a:r>
          </a:p>
          <a:p>
            <a:pPr marL="285750" indent="-285750" algn="l">
              <a:buFont typeface="Arial" panose="020B0604020202020204" pitchFamily="34" charset="0"/>
              <a:buChar char="•"/>
            </a:pPr>
            <a:r>
              <a:rPr lang="en-US" sz="1600" i="0">
                <a:solidFill>
                  <a:schemeClr val="bg1">
                    <a:lumMod val="10000"/>
                  </a:schemeClr>
                </a:solidFill>
                <a:effectLst/>
                <a:latin typeface="+mj-lt"/>
              </a:rPr>
              <a:t>NOW() - Returns the current system date and time</a:t>
            </a:r>
          </a:p>
          <a:p>
            <a:pPr marL="285750" indent="-285750" algn="l">
              <a:buFont typeface="Arial" panose="020B0604020202020204" pitchFamily="34" charset="0"/>
              <a:buChar char="•"/>
            </a:pPr>
            <a:r>
              <a:rPr lang="en-US" sz="1600" i="0">
                <a:solidFill>
                  <a:schemeClr val="bg1">
                    <a:lumMod val="10000"/>
                  </a:schemeClr>
                </a:solidFill>
                <a:effectLst/>
                <a:latin typeface="+mj-lt"/>
              </a:rPr>
              <a:t>FORMAT() - Formats how a field is to be displayed</a:t>
            </a:r>
          </a:p>
        </p:txBody>
      </p:sp>
    </p:spTree>
    <p:extLst>
      <p:ext uri="{BB962C8B-B14F-4D97-AF65-F5344CB8AC3E}">
        <p14:creationId xmlns:p14="http://schemas.microsoft.com/office/powerpoint/2010/main" val="2433613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CD1A-6C5A-4A0E-A023-84C507315FC7}"/>
              </a:ext>
            </a:extLst>
          </p:cNvPr>
          <p:cNvSpPr>
            <a:spLocks noGrp="1"/>
          </p:cNvSpPr>
          <p:nvPr>
            <p:ph type="title"/>
          </p:nvPr>
        </p:nvSpPr>
        <p:spPr/>
        <p:txBody>
          <a:bodyPr/>
          <a:lstStyle/>
          <a:p>
            <a:r>
              <a:rPr lang="en-US"/>
              <a:t>Functions Queries</a:t>
            </a:r>
          </a:p>
        </p:txBody>
      </p:sp>
      <p:sp>
        <p:nvSpPr>
          <p:cNvPr id="3" name="Text Placeholder 2">
            <a:extLst>
              <a:ext uri="{FF2B5EF4-FFF2-40B4-BE49-F238E27FC236}">
                <a16:creationId xmlns:a16="http://schemas.microsoft.com/office/drawing/2014/main" id="{DFC55E79-A67A-43B6-977B-E7E5CFAE403F}"/>
              </a:ext>
            </a:extLst>
          </p:cNvPr>
          <p:cNvSpPr>
            <a:spLocks noGrp="1"/>
          </p:cNvSpPr>
          <p:nvPr>
            <p:ph type="body" idx="1"/>
          </p:nvPr>
        </p:nvSpPr>
        <p:spPr/>
        <p:txBody>
          <a:bodyPr/>
          <a:lstStyle/>
          <a:p>
            <a:r>
              <a:rPr lang="en-US" sz="2000" b="0" i="0">
                <a:solidFill>
                  <a:schemeClr val="tx1"/>
                </a:solidFill>
                <a:effectLst/>
                <a:latin typeface="Arial" panose="020B0604020202020204" pitchFamily="34" charset="0"/>
                <a:cs typeface="Arial" panose="020B0604020202020204" pitchFamily="34" charset="0"/>
              </a:rPr>
              <a:t>Use this link for practicing Function Queries</a:t>
            </a:r>
            <a:endParaRPr lang="en-US" sz="2000" b="0" i="0">
              <a:solidFill>
                <a:schemeClr val="tx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endParaRPr>
          </a:p>
          <a:p>
            <a:endParaRPr lang="en-US"/>
          </a:p>
        </p:txBody>
      </p:sp>
      <p:sp>
        <p:nvSpPr>
          <p:cNvPr id="4" name="Slide Number Placeholder 3">
            <a:extLst>
              <a:ext uri="{FF2B5EF4-FFF2-40B4-BE49-F238E27FC236}">
                <a16:creationId xmlns:a16="http://schemas.microsoft.com/office/drawing/2014/main" id="{6DEA0DFD-B519-4720-8A8F-AD9C30253E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
        <p:nvSpPr>
          <p:cNvPr id="5" name="Title 4">
            <a:extLst>
              <a:ext uri="{FF2B5EF4-FFF2-40B4-BE49-F238E27FC236}">
                <a16:creationId xmlns:a16="http://schemas.microsoft.com/office/drawing/2014/main" id="{3B4CA626-776E-4A5B-AB30-A841780FD73F}"/>
              </a:ext>
            </a:extLst>
          </p:cNvPr>
          <p:cNvSpPr>
            <a:spLocks noGrp="1"/>
          </p:cNvSpPr>
          <p:nvPr>
            <p:ph type="title" idx="2"/>
          </p:nvPr>
        </p:nvSpPr>
        <p:spPr/>
        <p:txBody>
          <a:bodyPr>
            <a:normAutofit fontScale="90000"/>
          </a:bodyPr>
          <a:lstStyle/>
          <a:p>
            <a:endParaRPr lang="en-US"/>
          </a:p>
        </p:txBody>
      </p:sp>
      <p:sp>
        <p:nvSpPr>
          <p:cNvPr id="7" name="TextBox 6">
            <a:extLst>
              <a:ext uri="{FF2B5EF4-FFF2-40B4-BE49-F238E27FC236}">
                <a16:creationId xmlns:a16="http://schemas.microsoft.com/office/drawing/2014/main" id="{587C4BDC-F363-4E48-AC61-28670EC8D9EB}"/>
              </a:ext>
            </a:extLst>
          </p:cNvPr>
          <p:cNvSpPr txBox="1"/>
          <p:nvPr/>
        </p:nvSpPr>
        <p:spPr>
          <a:xfrm>
            <a:off x="1036320" y="3059668"/>
            <a:ext cx="10119360" cy="2616101"/>
          </a:xfrm>
          <a:prstGeom prst="rect">
            <a:avLst/>
          </a:prstGeom>
          <a:noFill/>
        </p:spPr>
        <p:txBody>
          <a:bodyPr wrap="square">
            <a:spAutoFit/>
          </a:bodyPr>
          <a:lstStyle/>
          <a:p>
            <a:pPr algn="ctr"/>
            <a:r>
              <a:rPr lang="en-US" sz="3600">
                <a:hlinkClick r:id="rId3"/>
              </a:rPr>
              <a:t>http://www-db.deis.unibo.it/courses/TW/DOCS/w3schools/sql/sql_functions.asp.html#gsc.tab=0</a:t>
            </a:r>
            <a:endParaRPr lang="en-US" sz="3600"/>
          </a:p>
          <a:p>
            <a:pPr algn="ctr"/>
            <a:endParaRPr lang="en-US" sz="2800"/>
          </a:p>
          <a:p>
            <a:endParaRPr lang="en-US" sz="2800"/>
          </a:p>
        </p:txBody>
      </p:sp>
    </p:spTree>
    <p:extLst>
      <p:ext uri="{BB962C8B-B14F-4D97-AF65-F5344CB8AC3E}">
        <p14:creationId xmlns:p14="http://schemas.microsoft.com/office/powerpoint/2010/main" val="1885475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33d966333d_0_4"/>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Normalization</a:t>
            </a:r>
            <a:endParaRPr/>
          </a:p>
        </p:txBody>
      </p:sp>
      <p:sp>
        <p:nvSpPr>
          <p:cNvPr id="228" name="Google Shape;228;g133d966333d_0_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29" name="Google Shape;229;g133d966333d_0_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56</a:t>
            </a:fld>
            <a:endParaRPr/>
          </a:p>
        </p:txBody>
      </p:sp>
    </p:spTree>
    <p:extLst>
      <p:ext uri="{BB962C8B-B14F-4D97-AF65-F5344CB8AC3E}">
        <p14:creationId xmlns:p14="http://schemas.microsoft.com/office/powerpoint/2010/main" val="2319768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CD1A-6C5A-4A0E-A023-84C507315FC7}"/>
              </a:ext>
            </a:extLst>
          </p:cNvPr>
          <p:cNvSpPr>
            <a:spLocks noGrp="1"/>
          </p:cNvSpPr>
          <p:nvPr>
            <p:ph type="title"/>
          </p:nvPr>
        </p:nvSpPr>
        <p:spPr/>
        <p:txBody>
          <a:bodyPr>
            <a:normAutofit/>
          </a:bodyPr>
          <a:lstStyle/>
          <a:p>
            <a:r>
              <a:rPr lang="en-US" b="1"/>
              <a:t>1NF</a:t>
            </a:r>
            <a:r>
              <a:rPr lang="en-US" sz="3600"/>
              <a:t> </a:t>
            </a:r>
            <a:r>
              <a:rPr lang="en-US" sz="3600" i="0">
                <a:solidFill>
                  <a:srgbClr val="222222"/>
                </a:solidFill>
                <a:effectLst/>
                <a:latin typeface="Source Sans Pro" panose="020B0503030403020204" pitchFamily="34" charset="0"/>
              </a:rPr>
              <a:t>(First Normal Form)</a:t>
            </a:r>
            <a:endParaRPr lang="en-US" sz="3600"/>
          </a:p>
        </p:txBody>
      </p:sp>
      <p:sp>
        <p:nvSpPr>
          <p:cNvPr id="3" name="Text Placeholder 2">
            <a:extLst>
              <a:ext uri="{FF2B5EF4-FFF2-40B4-BE49-F238E27FC236}">
                <a16:creationId xmlns:a16="http://schemas.microsoft.com/office/drawing/2014/main" id="{DFC55E79-A67A-43B6-977B-E7E5CFAE403F}"/>
              </a:ext>
            </a:extLst>
          </p:cNvPr>
          <p:cNvSpPr>
            <a:spLocks noGrp="1"/>
          </p:cNvSpPr>
          <p:nvPr>
            <p:ph type="body" idx="1"/>
          </p:nvPr>
        </p:nvSpPr>
        <p:spPr>
          <a:xfrm>
            <a:off x="1097280" y="1845734"/>
            <a:ext cx="7466934" cy="2986774"/>
          </a:xfrm>
        </p:spPr>
        <p:txBody>
          <a:bodyPr/>
          <a:lstStyle/>
          <a:p>
            <a:pPr algn="l"/>
            <a:r>
              <a:rPr lang="en-US" b="1" i="0">
                <a:solidFill>
                  <a:srgbClr val="222222"/>
                </a:solidFill>
                <a:effectLst/>
                <a:latin typeface="+mj-lt"/>
              </a:rPr>
              <a:t>1NF (First Normal Form) Rules</a:t>
            </a:r>
          </a:p>
          <a:p>
            <a:pPr algn="l">
              <a:buFont typeface="Arial" panose="020B0604020202020204" pitchFamily="34" charset="0"/>
              <a:buChar char="•"/>
            </a:pPr>
            <a:r>
              <a:rPr lang="en-US" b="0" i="0">
                <a:solidFill>
                  <a:srgbClr val="222222"/>
                </a:solidFill>
                <a:effectLst/>
                <a:latin typeface="+mj-lt"/>
              </a:rPr>
              <a:t>Each table cell should contain a single value.</a:t>
            </a:r>
          </a:p>
          <a:p>
            <a:pPr algn="l">
              <a:buFont typeface="Arial" panose="020B0604020202020204" pitchFamily="34" charset="0"/>
              <a:buChar char="•"/>
            </a:pPr>
            <a:r>
              <a:rPr lang="en-US" b="0" i="0">
                <a:solidFill>
                  <a:srgbClr val="222222"/>
                </a:solidFill>
                <a:effectLst/>
                <a:latin typeface="+mj-lt"/>
              </a:rPr>
              <a:t>Each record needs to be unique.</a:t>
            </a:r>
          </a:p>
          <a:p>
            <a:endParaRPr lang="en-US">
              <a:latin typeface="+mj-lt"/>
            </a:endParaRPr>
          </a:p>
        </p:txBody>
      </p:sp>
      <p:sp>
        <p:nvSpPr>
          <p:cNvPr id="4" name="Slide Number Placeholder 3">
            <a:extLst>
              <a:ext uri="{FF2B5EF4-FFF2-40B4-BE49-F238E27FC236}">
                <a16:creationId xmlns:a16="http://schemas.microsoft.com/office/drawing/2014/main" id="{6DEA0DFD-B519-4720-8A8F-AD9C30253E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
        <p:nvSpPr>
          <p:cNvPr id="5" name="Title 4">
            <a:extLst>
              <a:ext uri="{FF2B5EF4-FFF2-40B4-BE49-F238E27FC236}">
                <a16:creationId xmlns:a16="http://schemas.microsoft.com/office/drawing/2014/main" id="{3B4CA626-776E-4A5B-AB30-A841780FD73F}"/>
              </a:ext>
            </a:extLst>
          </p:cNvPr>
          <p:cNvSpPr>
            <a:spLocks noGrp="1"/>
          </p:cNvSpPr>
          <p:nvPr>
            <p:ph type="title" idx="2"/>
          </p:nvPr>
        </p:nvSpPr>
        <p:spPr/>
        <p:txBody>
          <a:bodyPr>
            <a:normAutofit fontScale="90000"/>
          </a:bodyPr>
          <a:lstStyle/>
          <a:p>
            <a:r>
              <a:rPr lang="en-US"/>
              <a:t>Normalization</a:t>
            </a:r>
          </a:p>
        </p:txBody>
      </p:sp>
      <p:pic>
        <p:nvPicPr>
          <p:cNvPr id="2050" name="Picture 2" descr="Example of 1NF in DBMS">
            <a:extLst>
              <a:ext uri="{FF2B5EF4-FFF2-40B4-BE49-F238E27FC236}">
                <a16:creationId xmlns:a16="http://schemas.microsoft.com/office/drawing/2014/main" id="{A0D546AC-0D11-429F-BBA8-F484004B9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47" y="3399035"/>
            <a:ext cx="6871348" cy="27155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base Normalization With Example">
            <a:extLst>
              <a:ext uri="{FF2B5EF4-FFF2-40B4-BE49-F238E27FC236}">
                <a16:creationId xmlns:a16="http://schemas.microsoft.com/office/drawing/2014/main" id="{92F99DC9-0595-445B-8586-40013C4EC1D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538292" y="1321167"/>
            <a:ext cx="5431133" cy="1919676"/>
          </a:xfrm>
          <a:prstGeom prst="rect">
            <a:avLst/>
          </a:prstGeom>
          <a:noFill/>
          <a:extLst>
            <a:ext uri="{909E8E84-426E-40DD-AFC4-6F175D3DCCD1}">
              <a14:hiddenFill xmlns:a14="http://schemas.microsoft.com/office/drawing/2010/main">
                <a:solidFill>
                  <a:srgbClr val="FFFFFF"/>
                </a:solidFill>
              </a14:hiddenFill>
            </a:ext>
          </a:extLst>
        </p:spPr>
      </p:pic>
      <p:sp>
        <p:nvSpPr>
          <p:cNvPr id="8" name="Arrow: Curved Left 7">
            <a:extLst>
              <a:ext uri="{FF2B5EF4-FFF2-40B4-BE49-F238E27FC236}">
                <a16:creationId xmlns:a16="http://schemas.microsoft.com/office/drawing/2014/main" id="{EEC08FA7-1B2D-46E4-B291-DB415BC79FDE}"/>
              </a:ext>
            </a:extLst>
          </p:cNvPr>
          <p:cNvSpPr/>
          <p:nvPr/>
        </p:nvSpPr>
        <p:spPr>
          <a:xfrm rot="2082044">
            <a:off x="9148228" y="3469597"/>
            <a:ext cx="1428757" cy="2375308"/>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96FBA0B0-A33A-4ED2-A473-FFD278E4166F}"/>
              </a:ext>
            </a:extLst>
          </p:cNvPr>
          <p:cNvSpPr txBox="1"/>
          <p:nvPr/>
        </p:nvSpPr>
        <p:spPr>
          <a:xfrm>
            <a:off x="7779544" y="1009086"/>
            <a:ext cx="3574256" cy="307777"/>
          </a:xfrm>
          <a:prstGeom prst="rect">
            <a:avLst/>
          </a:prstGeom>
          <a:noFill/>
        </p:spPr>
        <p:txBody>
          <a:bodyPr wrap="square">
            <a:spAutoFit/>
          </a:bodyPr>
          <a:lstStyle/>
          <a:p>
            <a:r>
              <a:rPr lang="en-US" b="1" i="0">
                <a:solidFill>
                  <a:srgbClr val="222222"/>
                </a:solidFill>
                <a:effectLst/>
                <a:latin typeface="Source Sans Pro" panose="020B0503030403020204" pitchFamily="34" charset="0"/>
              </a:rPr>
              <a:t>Movies Rented column has multiple values</a:t>
            </a:r>
            <a:endParaRPr lang="en-US"/>
          </a:p>
        </p:txBody>
      </p:sp>
      <p:sp>
        <p:nvSpPr>
          <p:cNvPr id="16" name="TextBox 15">
            <a:extLst>
              <a:ext uri="{FF2B5EF4-FFF2-40B4-BE49-F238E27FC236}">
                <a16:creationId xmlns:a16="http://schemas.microsoft.com/office/drawing/2014/main" id="{29A8FC66-BEEF-457B-AD30-028C49DF0F0A}"/>
              </a:ext>
            </a:extLst>
          </p:cNvPr>
          <p:cNvSpPr txBox="1"/>
          <p:nvPr/>
        </p:nvSpPr>
        <p:spPr>
          <a:xfrm>
            <a:off x="9383235" y="4364863"/>
            <a:ext cx="958742" cy="584775"/>
          </a:xfrm>
          <a:prstGeom prst="rect">
            <a:avLst/>
          </a:prstGeom>
          <a:noFill/>
        </p:spPr>
        <p:txBody>
          <a:bodyPr wrap="square">
            <a:spAutoFit/>
          </a:bodyPr>
          <a:lstStyle/>
          <a:p>
            <a:r>
              <a:rPr lang="en-US" sz="3200"/>
              <a:t>1NF</a:t>
            </a:r>
          </a:p>
        </p:txBody>
      </p:sp>
    </p:spTree>
    <p:extLst>
      <p:ext uri="{BB962C8B-B14F-4D97-AF65-F5344CB8AC3E}">
        <p14:creationId xmlns:p14="http://schemas.microsoft.com/office/powerpoint/2010/main" val="1662056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CD1A-6C5A-4A0E-A023-84C507315FC7}"/>
              </a:ext>
            </a:extLst>
          </p:cNvPr>
          <p:cNvSpPr>
            <a:spLocks noGrp="1"/>
          </p:cNvSpPr>
          <p:nvPr>
            <p:ph type="title"/>
          </p:nvPr>
        </p:nvSpPr>
        <p:spPr/>
        <p:txBody>
          <a:bodyPr>
            <a:normAutofit/>
          </a:bodyPr>
          <a:lstStyle/>
          <a:p>
            <a:r>
              <a:rPr lang="en-US" b="1"/>
              <a:t>2NF</a:t>
            </a:r>
            <a:r>
              <a:rPr lang="en-US" sz="3600"/>
              <a:t> </a:t>
            </a:r>
            <a:r>
              <a:rPr lang="en-US" sz="3600" i="0">
                <a:solidFill>
                  <a:srgbClr val="222222"/>
                </a:solidFill>
                <a:effectLst/>
                <a:latin typeface="Source Sans Pro" panose="020B0503030403020204" pitchFamily="34" charset="0"/>
              </a:rPr>
              <a:t>(Second Normal Form)</a:t>
            </a:r>
            <a:endParaRPr lang="en-US" sz="3600"/>
          </a:p>
        </p:txBody>
      </p:sp>
      <p:sp>
        <p:nvSpPr>
          <p:cNvPr id="3" name="Text Placeholder 2">
            <a:extLst>
              <a:ext uri="{FF2B5EF4-FFF2-40B4-BE49-F238E27FC236}">
                <a16:creationId xmlns:a16="http://schemas.microsoft.com/office/drawing/2014/main" id="{DFC55E79-A67A-43B6-977B-E7E5CFAE403F}"/>
              </a:ext>
            </a:extLst>
          </p:cNvPr>
          <p:cNvSpPr>
            <a:spLocks noGrp="1"/>
          </p:cNvSpPr>
          <p:nvPr>
            <p:ph type="body" idx="1"/>
          </p:nvPr>
        </p:nvSpPr>
        <p:spPr>
          <a:xfrm>
            <a:off x="1097280" y="1845734"/>
            <a:ext cx="5560695" cy="2986774"/>
          </a:xfrm>
        </p:spPr>
        <p:txBody>
          <a:bodyPr/>
          <a:lstStyle/>
          <a:p>
            <a:pPr algn="l">
              <a:buFont typeface="Arial" panose="020B0604020202020204" pitchFamily="34" charset="0"/>
              <a:buChar char="•"/>
            </a:pPr>
            <a:r>
              <a:rPr lang="en-US" b="0" i="0">
                <a:solidFill>
                  <a:srgbClr val="222222"/>
                </a:solidFill>
                <a:effectLst/>
                <a:latin typeface="+mj-lt"/>
              </a:rPr>
              <a:t>Rule 1- Be in 1NF</a:t>
            </a:r>
          </a:p>
          <a:p>
            <a:pPr algn="l">
              <a:buFont typeface="Arial" panose="020B0604020202020204" pitchFamily="34" charset="0"/>
              <a:buChar char="•"/>
            </a:pPr>
            <a:r>
              <a:rPr lang="en-US" b="0" i="0">
                <a:solidFill>
                  <a:srgbClr val="222222"/>
                </a:solidFill>
                <a:effectLst/>
                <a:latin typeface="+mj-lt"/>
              </a:rPr>
              <a:t>Rule 2- Single Column Primary Key that does not functionally dependent on any subset of candidate key relation</a:t>
            </a:r>
          </a:p>
        </p:txBody>
      </p:sp>
      <p:sp>
        <p:nvSpPr>
          <p:cNvPr id="4" name="Slide Number Placeholder 3">
            <a:extLst>
              <a:ext uri="{FF2B5EF4-FFF2-40B4-BE49-F238E27FC236}">
                <a16:creationId xmlns:a16="http://schemas.microsoft.com/office/drawing/2014/main" id="{6DEA0DFD-B519-4720-8A8F-AD9C30253E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
        <p:nvSpPr>
          <p:cNvPr id="5" name="Title 4">
            <a:extLst>
              <a:ext uri="{FF2B5EF4-FFF2-40B4-BE49-F238E27FC236}">
                <a16:creationId xmlns:a16="http://schemas.microsoft.com/office/drawing/2014/main" id="{3B4CA626-776E-4A5B-AB30-A841780FD73F}"/>
              </a:ext>
            </a:extLst>
          </p:cNvPr>
          <p:cNvSpPr>
            <a:spLocks noGrp="1"/>
          </p:cNvSpPr>
          <p:nvPr>
            <p:ph type="title" idx="2"/>
          </p:nvPr>
        </p:nvSpPr>
        <p:spPr/>
        <p:txBody>
          <a:bodyPr>
            <a:normAutofit fontScale="90000"/>
          </a:bodyPr>
          <a:lstStyle/>
          <a:p>
            <a:r>
              <a:rPr lang="en-US"/>
              <a:t>Normalization</a:t>
            </a:r>
          </a:p>
        </p:txBody>
      </p:sp>
      <p:sp>
        <p:nvSpPr>
          <p:cNvPr id="8" name="Arrow: Curved Left 7">
            <a:extLst>
              <a:ext uri="{FF2B5EF4-FFF2-40B4-BE49-F238E27FC236}">
                <a16:creationId xmlns:a16="http://schemas.microsoft.com/office/drawing/2014/main" id="{EEC08FA7-1B2D-46E4-B291-DB415BC79FDE}"/>
              </a:ext>
            </a:extLst>
          </p:cNvPr>
          <p:cNvSpPr/>
          <p:nvPr/>
        </p:nvSpPr>
        <p:spPr>
          <a:xfrm rot="2082044">
            <a:off x="7788864" y="4208528"/>
            <a:ext cx="1428757" cy="2375308"/>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29A8FC66-BEEF-457B-AD30-028C49DF0F0A}"/>
              </a:ext>
            </a:extLst>
          </p:cNvPr>
          <p:cNvSpPr txBox="1"/>
          <p:nvPr/>
        </p:nvSpPr>
        <p:spPr>
          <a:xfrm>
            <a:off x="8023871" y="5103794"/>
            <a:ext cx="958742" cy="584775"/>
          </a:xfrm>
          <a:prstGeom prst="rect">
            <a:avLst/>
          </a:prstGeom>
          <a:noFill/>
        </p:spPr>
        <p:txBody>
          <a:bodyPr wrap="square">
            <a:spAutoFit/>
          </a:bodyPr>
          <a:lstStyle/>
          <a:p>
            <a:r>
              <a:rPr lang="en-US" sz="3200"/>
              <a:t>2NF</a:t>
            </a:r>
          </a:p>
        </p:txBody>
      </p:sp>
      <p:pic>
        <p:nvPicPr>
          <p:cNvPr id="3074" name="Picture 2" descr="2NF Example">
            <a:extLst>
              <a:ext uri="{FF2B5EF4-FFF2-40B4-BE49-F238E27FC236}">
                <a16:creationId xmlns:a16="http://schemas.microsoft.com/office/drawing/2014/main" id="{18358B07-5120-4FA0-A529-E85D83BC8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20" y="4137344"/>
            <a:ext cx="6136245" cy="8122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2NF Example in DBMS">
            <a:extLst>
              <a:ext uri="{FF2B5EF4-FFF2-40B4-BE49-F238E27FC236}">
                <a16:creationId xmlns:a16="http://schemas.microsoft.com/office/drawing/2014/main" id="{FD444EAC-F4F1-4EBF-99A6-2E56250D4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108" y="5060187"/>
            <a:ext cx="4076820" cy="12961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xample of 1NF in DBMS">
            <a:extLst>
              <a:ext uri="{FF2B5EF4-FFF2-40B4-BE49-F238E27FC236}">
                <a16:creationId xmlns:a16="http://schemas.microsoft.com/office/drawing/2014/main" id="{009A0DA6-1528-48A8-B9AF-B239183661E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774486" y="1844252"/>
            <a:ext cx="5217498" cy="206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298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CD1A-6C5A-4A0E-A023-84C507315FC7}"/>
              </a:ext>
            </a:extLst>
          </p:cNvPr>
          <p:cNvSpPr>
            <a:spLocks noGrp="1"/>
          </p:cNvSpPr>
          <p:nvPr>
            <p:ph type="title"/>
          </p:nvPr>
        </p:nvSpPr>
        <p:spPr/>
        <p:txBody>
          <a:bodyPr>
            <a:normAutofit/>
          </a:bodyPr>
          <a:lstStyle/>
          <a:p>
            <a:r>
              <a:rPr lang="en-US" b="1"/>
              <a:t>3NF</a:t>
            </a:r>
            <a:r>
              <a:rPr lang="en-US" sz="3600"/>
              <a:t> </a:t>
            </a:r>
            <a:r>
              <a:rPr lang="en-US" sz="3600" i="0">
                <a:solidFill>
                  <a:srgbClr val="222222"/>
                </a:solidFill>
                <a:effectLst/>
                <a:latin typeface="Source Sans Pro" panose="020B0503030403020204" pitchFamily="34" charset="0"/>
              </a:rPr>
              <a:t>(Third Normal Form)</a:t>
            </a:r>
            <a:endParaRPr lang="en-US" sz="3600"/>
          </a:p>
        </p:txBody>
      </p:sp>
      <p:sp>
        <p:nvSpPr>
          <p:cNvPr id="3" name="Text Placeholder 2">
            <a:extLst>
              <a:ext uri="{FF2B5EF4-FFF2-40B4-BE49-F238E27FC236}">
                <a16:creationId xmlns:a16="http://schemas.microsoft.com/office/drawing/2014/main" id="{DFC55E79-A67A-43B6-977B-E7E5CFAE403F}"/>
              </a:ext>
            </a:extLst>
          </p:cNvPr>
          <p:cNvSpPr>
            <a:spLocks noGrp="1"/>
          </p:cNvSpPr>
          <p:nvPr>
            <p:ph type="body" idx="1"/>
          </p:nvPr>
        </p:nvSpPr>
        <p:spPr>
          <a:xfrm>
            <a:off x="1097280" y="1845734"/>
            <a:ext cx="6475095" cy="1126066"/>
          </a:xfrm>
        </p:spPr>
        <p:txBody>
          <a:bodyPr/>
          <a:lstStyle/>
          <a:p>
            <a:pPr algn="l">
              <a:buFont typeface="Arial" panose="020B0604020202020204" pitchFamily="34" charset="0"/>
              <a:buChar char="•"/>
            </a:pPr>
            <a:r>
              <a:rPr lang="en-US" b="0" i="0">
                <a:solidFill>
                  <a:srgbClr val="222222"/>
                </a:solidFill>
                <a:effectLst/>
                <a:latin typeface="+mn-lt"/>
              </a:rPr>
              <a:t>Rule 1- Be in 2NF</a:t>
            </a:r>
          </a:p>
          <a:p>
            <a:pPr algn="l">
              <a:buFont typeface="Arial" panose="020B0604020202020204" pitchFamily="34" charset="0"/>
              <a:buChar char="•"/>
            </a:pPr>
            <a:r>
              <a:rPr lang="en-US" b="0" i="0">
                <a:solidFill>
                  <a:srgbClr val="222222"/>
                </a:solidFill>
                <a:effectLst/>
                <a:latin typeface="+mn-lt"/>
              </a:rPr>
              <a:t>Rule 2- Has no transitive functional dependencies</a:t>
            </a:r>
          </a:p>
        </p:txBody>
      </p:sp>
      <p:sp>
        <p:nvSpPr>
          <p:cNvPr id="4" name="Slide Number Placeholder 3">
            <a:extLst>
              <a:ext uri="{FF2B5EF4-FFF2-40B4-BE49-F238E27FC236}">
                <a16:creationId xmlns:a16="http://schemas.microsoft.com/office/drawing/2014/main" id="{6DEA0DFD-B519-4720-8A8F-AD9C30253E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
        <p:nvSpPr>
          <p:cNvPr id="5" name="Title 4">
            <a:extLst>
              <a:ext uri="{FF2B5EF4-FFF2-40B4-BE49-F238E27FC236}">
                <a16:creationId xmlns:a16="http://schemas.microsoft.com/office/drawing/2014/main" id="{3B4CA626-776E-4A5B-AB30-A841780FD73F}"/>
              </a:ext>
            </a:extLst>
          </p:cNvPr>
          <p:cNvSpPr>
            <a:spLocks noGrp="1"/>
          </p:cNvSpPr>
          <p:nvPr>
            <p:ph type="title" idx="2"/>
          </p:nvPr>
        </p:nvSpPr>
        <p:spPr/>
        <p:txBody>
          <a:bodyPr>
            <a:normAutofit fontScale="90000"/>
          </a:bodyPr>
          <a:lstStyle/>
          <a:p>
            <a:r>
              <a:rPr lang="en-US"/>
              <a:t>Normalization</a:t>
            </a:r>
          </a:p>
        </p:txBody>
      </p:sp>
      <p:sp>
        <p:nvSpPr>
          <p:cNvPr id="8" name="Arrow: Curved Left 7">
            <a:extLst>
              <a:ext uri="{FF2B5EF4-FFF2-40B4-BE49-F238E27FC236}">
                <a16:creationId xmlns:a16="http://schemas.microsoft.com/office/drawing/2014/main" id="{EEC08FA7-1B2D-46E4-B291-DB415BC79FDE}"/>
              </a:ext>
            </a:extLst>
          </p:cNvPr>
          <p:cNvSpPr/>
          <p:nvPr/>
        </p:nvSpPr>
        <p:spPr>
          <a:xfrm rot="2082044">
            <a:off x="9143195" y="2680259"/>
            <a:ext cx="1428757" cy="2375308"/>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29A8FC66-BEEF-457B-AD30-028C49DF0F0A}"/>
              </a:ext>
            </a:extLst>
          </p:cNvPr>
          <p:cNvSpPr txBox="1"/>
          <p:nvPr/>
        </p:nvSpPr>
        <p:spPr>
          <a:xfrm>
            <a:off x="9378202" y="3575525"/>
            <a:ext cx="958742" cy="584775"/>
          </a:xfrm>
          <a:prstGeom prst="rect">
            <a:avLst/>
          </a:prstGeom>
          <a:noFill/>
        </p:spPr>
        <p:txBody>
          <a:bodyPr wrap="square">
            <a:spAutoFit/>
          </a:bodyPr>
          <a:lstStyle/>
          <a:p>
            <a:r>
              <a:rPr lang="en-US" sz="3200"/>
              <a:t>3NF</a:t>
            </a:r>
          </a:p>
        </p:txBody>
      </p:sp>
      <p:pic>
        <p:nvPicPr>
          <p:cNvPr id="3074" name="Picture 2" descr="2NF Example">
            <a:extLst>
              <a:ext uri="{FF2B5EF4-FFF2-40B4-BE49-F238E27FC236}">
                <a16:creationId xmlns:a16="http://schemas.microsoft.com/office/drawing/2014/main" id="{18358B07-5120-4FA0-A529-E85D83BC82A4}"/>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876895" y="194792"/>
            <a:ext cx="6136245" cy="8122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2NF Example in DBMS">
            <a:extLst>
              <a:ext uri="{FF2B5EF4-FFF2-40B4-BE49-F238E27FC236}">
                <a16:creationId xmlns:a16="http://schemas.microsoft.com/office/drawing/2014/main" id="{FD444EAC-F4F1-4EBF-99A6-2E56250D4B4A}"/>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943790" y="1128399"/>
            <a:ext cx="4076820" cy="12961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3NF Example">
            <a:extLst>
              <a:ext uri="{FF2B5EF4-FFF2-40B4-BE49-F238E27FC236}">
                <a16:creationId xmlns:a16="http://schemas.microsoft.com/office/drawing/2014/main" id="{09F8122D-020A-4438-991A-9FD7EC1FD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173" y="2863972"/>
            <a:ext cx="6518694" cy="8713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3NF Example">
            <a:extLst>
              <a:ext uri="{FF2B5EF4-FFF2-40B4-BE49-F238E27FC236}">
                <a16:creationId xmlns:a16="http://schemas.microsoft.com/office/drawing/2014/main" id="{4A672835-C801-43E9-98DA-CDC4DF660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0172" y="3814011"/>
            <a:ext cx="4059019" cy="13015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xample of 3NF in Database">
            <a:extLst>
              <a:ext uri="{FF2B5EF4-FFF2-40B4-BE49-F238E27FC236}">
                <a16:creationId xmlns:a16="http://schemas.microsoft.com/office/drawing/2014/main" id="{2E47DB1E-6E91-4A73-9A81-97AAD091FF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172" y="5178943"/>
            <a:ext cx="3242803" cy="108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22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g1317489e665_0_21"/>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dirty="0"/>
              <a:t>Static Testing</a:t>
            </a:r>
            <a:endParaRPr dirty="0"/>
          </a:p>
        </p:txBody>
      </p:sp>
      <p:sp>
        <p:nvSpPr>
          <p:cNvPr id="743" name="Google Shape;743;g1317489e665_0_21"/>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744" name="Google Shape;744;g1317489e665_0_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33d966333d_0_4"/>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Application Programing Interface (API)</a:t>
            </a:r>
            <a:endParaRPr/>
          </a:p>
        </p:txBody>
      </p:sp>
      <p:sp>
        <p:nvSpPr>
          <p:cNvPr id="228" name="Google Shape;228;g133d966333d_0_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29" name="Google Shape;229;g133d966333d_0_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60</a:t>
            </a:fld>
            <a:endParaRPr/>
          </a:p>
        </p:txBody>
      </p:sp>
    </p:spTree>
    <p:extLst>
      <p:ext uri="{BB962C8B-B14F-4D97-AF65-F5344CB8AC3E}">
        <p14:creationId xmlns:p14="http://schemas.microsoft.com/office/powerpoint/2010/main" val="4255358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CAECC-88BA-4B62-8292-B798BB828F68}"/>
              </a:ext>
            </a:extLst>
          </p:cNvPr>
          <p:cNvSpPr>
            <a:spLocks noGrp="1"/>
          </p:cNvSpPr>
          <p:nvPr>
            <p:ph type="title"/>
          </p:nvPr>
        </p:nvSpPr>
        <p:spPr/>
        <p:txBody>
          <a:bodyPr>
            <a:normAutofit/>
          </a:bodyPr>
          <a:lstStyle/>
          <a:p>
            <a:r>
              <a:rPr lang="en-US" sz="4000" b="1" i="0">
                <a:solidFill>
                  <a:srgbClr val="222222"/>
                </a:solidFill>
                <a:effectLst/>
                <a:latin typeface="Arial" panose="020B0604020202020204" pitchFamily="34" charset="0"/>
                <a:cs typeface="Arial" panose="020B0604020202020204" pitchFamily="34" charset="0"/>
              </a:rPr>
              <a:t>What is API and API Testing?</a:t>
            </a:r>
            <a:endParaRPr lang="en-US" sz="4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
        <p:nvSpPr>
          <p:cNvPr id="7" name="TextBox 6">
            <a:extLst>
              <a:ext uri="{FF2B5EF4-FFF2-40B4-BE49-F238E27FC236}">
                <a16:creationId xmlns:a16="http://schemas.microsoft.com/office/drawing/2014/main" id="{3547B128-D063-4B7F-8E28-D07768BB027E}"/>
              </a:ext>
            </a:extLst>
          </p:cNvPr>
          <p:cNvSpPr txBox="1"/>
          <p:nvPr/>
        </p:nvSpPr>
        <p:spPr>
          <a:xfrm>
            <a:off x="1097280" y="2107863"/>
            <a:ext cx="10504170" cy="4031873"/>
          </a:xfrm>
          <a:prstGeom prst="rect">
            <a:avLst/>
          </a:prstGeom>
          <a:noFill/>
        </p:spPr>
        <p:txBody>
          <a:bodyPr wrap="square">
            <a:spAutoFit/>
          </a:bodyPr>
          <a:lstStyle/>
          <a:p>
            <a:pPr algn="l"/>
            <a:r>
              <a:rPr lang="en-US" sz="3200" b="1" i="0">
                <a:solidFill>
                  <a:srgbClr val="0097E6"/>
                </a:solidFill>
                <a:effectLst/>
                <a:latin typeface="+mn-lt"/>
              </a:rPr>
              <a:t>API (Application Programming Interface)</a:t>
            </a:r>
            <a:r>
              <a:rPr lang="en-US" sz="3200" b="0" i="0">
                <a:solidFill>
                  <a:srgbClr val="0097E6"/>
                </a:solidFill>
                <a:effectLst/>
                <a:latin typeface="+mn-lt"/>
              </a:rPr>
              <a:t> </a:t>
            </a:r>
            <a:r>
              <a:rPr lang="en-US" sz="3200" b="0" i="0">
                <a:solidFill>
                  <a:srgbClr val="222222"/>
                </a:solidFill>
                <a:effectLst/>
                <a:latin typeface="+mn-lt"/>
              </a:rPr>
              <a:t>is a computing interface which enables communication and data exchange between two separate software systems.</a:t>
            </a:r>
          </a:p>
          <a:p>
            <a:pPr algn="l"/>
            <a:endParaRPr lang="en-US" sz="3200">
              <a:solidFill>
                <a:srgbClr val="222222"/>
              </a:solidFill>
              <a:latin typeface="+mn-lt"/>
              <a:cs typeface="Arial" panose="020B0604020202020204" pitchFamily="34" charset="0"/>
            </a:endParaRPr>
          </a:p>
          <a:p>
            <a:pPr algn="l"/>
            <a:r>
              <a:rPr lang="en-US" sz="3200" b="1" i="0">
                <a:solidFill>
                  <a:srgbClr val="0097E6"/>
                </a:solidFill>
                <a:effectLst/>
                <a:latin typeface="+mn-lt"/>
              </a:rPr>
              <a:t>API TESTING</a:t>
            </a:r>
            <a:r>
              <a:rPr lang="en-US" sz="3200" b="0" i="0">
                <a:solidFill>
                  <a:srgbClr val="0097E6"/>
                </a:solidFill>
                <a:effectLst/>
                <a:latin typeface="+mn-lt"/>
              </a:rPr>
              <a:t> </a:t>
            </a:r>
            <a:r>
              <a:rPr lang="en-US" sz="3200" b="0" i="0">
                <a:solidFill>
                  <a:srgbClr val="222222"/>
                </a:solidFill>
                <a:effectLst/>
                <a:latin typeface="+mn-lt"/>
              </a:rPr>
              <a:t>is a software testing type that validates Application Programming Interfaces (APIs). The purpose of API Testing is to check the functionality, reliability, performance, and security of the programming interfaces.</a:t>
            </a:r>
            <a:endParaRPr lang="en-US" sz="2400" b="0" i="0">
              <a:solidFill>
                <a:srgbClr val="222222"/>
              </a:solidFill>
              <a:effectLst/>
              <a:latin typeface="+mn-lt"/>
              <a:cs typeface="Arial" panose="020B0604020202020204" pitchFamily="34" charset="0"/>
            </a:endParaRPr>
          </a:p>
        </p:txBody>
      </p:sp>
    </p:spTree>
    <p:extLst>
      <p:ext uri="{BB962C8B-B14F-4D97-AF65-F5344CB8AC3E}">
        <p14:creationId xmlns:p14="http://schemas.microsoft.com/office/powerpoint/2010/main" val="188081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CAECC-88BA-4B62-8292-B798BB828F68}"/>
              </a:ext>
            </a:extLst>
          </p:cNvPr>
          <p:cNvSpPr>
            <a:spLocks noGrp="1"/>
          </p:cNvSpPr>
          <p:nvPr>
            <p:ph type="title"/>
          </p:nvPr>
        </p:nvSpPr>
        <p:spPr/>
        <p:txBody>
          <a:bodyPr>
            <a:normAutofit/>
          </a:bodyPr>
          <a:lstStyle/>
          <a:p>
            <a:r>
              <a:rPr lang="en-US" sz="4000" b="1" i="0">
                <a:solidFill>
                  <a:srgbClr val="222222"/>
                </a:solidFill>
                <a:effectLst/>
                <a:latin typeface="Arial" panose="020B0604020202020204" pitchFamily="34" charset="0"/>
                <a:cs typeface="Arial" panose="020B0604020202020204" pitchFamily="34" charset="0"/>
              </a:rPr>
              <a:t>API Testing</a:t>
            </a:r>
            <a:endParaRPr lang="en-US" sz="4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
        <p:nvSpPr>
          <p:cNvPr id="7" name="TextBox 6">
            <a:extLst>
              <a:ext uri="{FF2B5EF4-FFF2-40B4-BE49-F238E27FC236}">
                <a16:creationId xmlns:a16="http://schemas.microsoft.com/office/drawing/2014/main" id="{3547B128-D063-4B7F-8E28-D07768BB027E}"/>
              </a:ext>
            </a:extLst>
          </p:cNvPr>
          <p:cNvSpPr txBox="1"/>
          <p:nvPr/>
        </p:nvSpPr>
        <p:spPr>
          <a:xfrm>
            <a:off x="1035753" y="2109033"/>
            <a:ext cx="4370069" cy="3970318"/>
          </a:xfrm>
          <a:prstGeom prst="rect">
            <a:avLst/>
          </a:prstGeom>
          <a:noFill/>
        </p:spPr>
        <p:txBody>
          <a:bodyPr wrap="square">
            <a:spAutoFit/>
          </a:bodyPr>
          <a:lstStyle/>
          <a:p>
            <a:pPr algn="l"/>
            <a:r>
              <a:rPr lang="en-US" sz="2800" b="0" i="0">
                <a:solidFill>
                  <a:srgbClr val="596778"/>
                </a:solidFill>
                <a:effectLst/>
                <a:latin typeface="+mn-lt"/>
              </a:rPr>
              <a:t>In software application (app) development, API is the middle layer between the presentation (UI) and the database layer. APIs enable communication and data exchange from one software system to another.</a:t>
            </a:r>
          </a:p>
        </p:txBody>
      </p:sp>
      <p:pic>
        <p:nvPicPr>
          <p:cNvPr id="1026" name="Picture 2" descr="Infographic on API Testing and UI Functional Testing - Katalon    ">
            <a:extLst>
              <a:ext uri="{FF2B5EF4-FFF2-40B4-BE49-F238E27FC236}">
                <a16:creationId xmlns:a16="http://schemas.microsoft.com/office/drawing/2014/main" id="{301A4FD3-3DBF-4E18-8C69-A72CE63AA8F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786179" y="2190990"/>
            <a:ext cx="3648841" cy="31793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163E18-F1EA-4144-86B0-216F81E8AE5D}"/>
              </a:ext>
            </a:extLst>
          </p:cNvPr>
          <p:cNvSpPr txBox="1"/>
          <p:nvPr/>
        </p:nvSpPr>
        <p:spPr>
          <a:xfrm>
            <a:off x="6336030" y="5120641"/>
            <a:ext cx="5017770" cy="954107"/>
          </a:xfrm>
          <a:prstGeom prst="rect">
            <a:avLst/>
          </a:prstGeom>
          <a:noFill/>
        </p:spPr>
        <p:txBody>
          <a:bodyPr wrap="square">
            <a:spAutoFit/>
          </a:bodyPr>
          <a:lstStyle/>
          <a:p>
            <a:r>
              <a:rPr lang="en-US" sz="1400" b="0" i="0">
                <a:solidFill>
                  <a:schemeClr val="tx1"/>
                </a:solidFill>
                <a:effectLst/>
                <a:latin typeface="Arial" panose="020B0604020202020204" pitchFamily="34" charset="0"/>
                <a:cs typeface="Arial" panose="020B0604020202020204" pitchFamily="34" charset="0"/>
              </a:rPr>
              <a:t>API testing is performed at the most critical layer of software architecture, the Business Layer. It is in the business layer, business logic processing is carried out, and all transactions between User Interface(UI) and database happen.</a:t>
            </a:r>
          </a:p>
        </p:txBody>
      </p:sp>
    </p:spTree>
    <p:extLst>
      <p:ext uri="{BB962C8B-B14F-4D97-AF65-F5344CB8AC3E}">
        <p14:creationId xmlns:p14="http://schemas.microsoft.com/office/powerpoint/2010/main" val="99601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36F6-493C-47F5-A992-EA84EC1C8412}"/>
              </a:ext>
            </a:extLst>
          </p:cNvPr>
          <p:cNvSpPr>
            <a:spLocks noGrp="1"/>
          </p:cNvSpPr>
          <p:nvPr>
            <p:ph type="title"/>
          </p:nvPr>
        </p:nvSpPr>
        <p:spPr/>
        <p:txBody>
          <a:bodyPr/>
          <a:lstStyle/>
          <a:p>
            <a:r>
              <a:rPr lang="en-US"/>
              <a:t>Benefits of API Testing	</a:t>
            </a:r>
          </a:p>
        </p:txBody>
      </p:sp>
      <p:sp>
        <p:nvSpPr>
          <p:cNvPr id="3" name="Text Placeholder 2">
            <a:extLst>
              <a:ext uri="{FF2B5EF4-FFF2-40B4-BE49-F238E27FC236}">
                <a16:creationId xmlns:a16="http://schemas.microsoft.com/office/drawing/2014/main" id="{8A5E29E4-93A2-4CD9-9C24-E9D802113D8F}"/>
              </a:ext>
            </a:extLst>
          </p:cNvPr>
          <p:cNvSpPr>
            <a:spLocks noGrp="1"/>
          </p:cNvSpPr>
          <p:nvPr>
            <p:ph type="body" idx="1"/>
          </p:nvPr>
        </p:nvSpPr>
        <p:spPr/>
        <p:txBody>
          <a:bodyPr>
            <a:normAutofit fontScale="92500"/>
          </a:bodyPr>
          <a:lstStyle/>
          <a:p>
            <a:pPr algn="l">
              <a:buFont typeface="Courier New" panose="02070309020205020404" pitchFamily="49" charset="0"/>
              <a:buChar char="o"/>
            </a:pPr>
            <a:r>
              <a:rPr lang="en-US" b="1" i="0">
                <a:solidFill>
                  <a:srgbClr val="0097E6"/>
                </a:solidFill>
                <a:effectLst/>
                <a:latin typeface="+mj-lt"/>
              </a:rPr>
              <a:t>Language-independent: </a:t>
            </a:r>
            <a:r>
              <a:rPr lang="en-US" b="0" i="0">
                <a:solidFill>
                  <a:schemeClr val="tx1"/>
                </a:solidFill>
                <a:effectLst/>
                <a:latin typeface="+mj-lt"/>
              </a:rPr>
              <a:t>Data is exchanged via XML and JSON formats, so any language can be used for test automation. XML and JSON are typically structured data, making the verification fast and stable. There are also built-in libraries to support comparing data using these data formats.</a:t>
            </a:r>
          </a:p>
          <a:p>
            <a:pPr algn="l">
              <a:buFont typeface="Courier New" panose="02070309020205020404" pitchFamily="49" charset="0"/>
              <a:buChar char="o"/>
            </a:pPr>
            <a:r>
              <a:rPr lang="en-US" b="1" i="0">
                <a:solidFill>
                  <a:srgbClr val="0097E6"/>
                </a:solidFill>
                <a:effectLst/>
                <a:latin typeface="+mj-lt"/>
              </a:rPr>
              <a:t>GUI-independent: </a:t>
            </a:r>
            <a:r>
              <a:rPr lang="en-US" b="0" i="0">
                <a:solidFill>
                  <a:schemeClr val="tx1"/>
                </a:solidFill>
                <a:effectLst/>
                <a:latin typeface="+mj-lt"/>
              </a:rPr>
              <a:t>API testing can be performed in the app prior to GUI testing. Early testing means early feedback and better team productivity. The app's core functionalities can be tested to expose small errors and to evaluate the build's strengths.</a:t>
            </a:r>
          </a:p>
          <a:p>
            <a:pPr algn="l">
              <a:buFont typeface="Courier New" panose="02070309020205020404" pitchFamily="49" charset="0"/>
              <a:buChar char="o"/>
            </a:pPr>
            <a:r>
              <a:rPr lang="en-US" b="1" i="0">
                <a:solidFill>
                  <a:srgbClr val="0097E6"/>
                </a:solidFill>
                <a:effectLst/>
                <a:latin typeface="+mj-lt"/>
              </a:rPr>
              <a:t>Improved test coverage: </a:t>
            </a:r>
            <a:r>
              <a:rPr lang="en-US" b="0" i="0">
                <a:solidFill>
                  <a:schemeClr val="tx1"/>
                </a:solidFill>
                <a:effectLst/>
                <a:latin typeface="+mj-lt"/>
              </a:rPr>
              <a:t>Most API/web services have specifications, allowing you to create automated tests with high coverage — including functional testing and non-functional testing.</a:t>
            </a:r>
          </a:p>
          <a:p>
            <a:pPr algn="l">
              <a:buFont typeface="Courier New" panose="02070309020205020404" pitchFamily="49" charset="0"/>
              <a:buChar char="o"/>
            </a:pPr>
            <a:r>
              <a:rPr lang="en-US" b="1" i="0">
                <a:solidFill>
                  <a:srgbClr val="0097E6"/>
                </a:solidFill>
                <a:effectLst/>
                <a:latin typeface="+mj-lt"/>
              </a:rPr>
              <a:t>Faster releases: </a:t>
            </a:r>
            <a:r>
              <a:rPr lang="en-US" b="0" i="0">
                <a:solidFill>
                  <a:schemeClr val="tx1"/>
                </a:solidFill>
                <a:effectLst/>
                <a:latin typeface="+mj-lt"/>
              </a:rPr>
              <a:t>It is common that executing API testing saves up to eight hours compared to UI testing, allowing software development teams to release products faster.</a:t>
            </a:r>
          </a:p>
        </p:txBody>
      </p:sp>
      <p:sp>
        <p:nvSpPr>
          <p:cNvPr id="4" name="Slide Number Placeholder 3">
            <a:extLst>
              <a:ext uri="{FF2B5EF4-FFF2-40B4-BE49-F238E27FC236}">
                <a16:creationId xmlns:a16="http://schemas.microsoft.com/office/drawing/2014/main" id="{49B55F9E-0F87-41BC-966B-FBD484D4AD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Tree>
    <p:extLst>
      <p:ext uri="{BB962C8B-B14F-4D97-AF65-F5344CB8AC3E}">
        <p14:creationId xmlns:p14="http://schemas.microsoft.com/office/powerpoint/2010/main" val="2936035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CAECC-88BA-4B62-8292-B798BB828F68}"/>
              </a:ext>
            </a:extLst>
          </p:cNvPr>
          <p:cNvSpPr>
            <a:spLocks noGrp="1"/>
          </p:cNvSpPr>
          <p:nvPr>
            <p:ph type="title"/>
          </p:nvPr>
        </p:nvSpPr>
        <p:spPr/>
        <p:txBody>
          <a:bodyPr>
            <a:normAutofit/>
          </a:bodyPr>
          <a:lstStyle/>
          <a:p>
            <a:pPr algn="l"/>
            <a:r>
              <a:rPr lang="en-US" sz="4000" b="1" i="0">
                <a:solidFill>
                  <a:schemeClr val="tx1"/>
                </a:solidFill>
                <a:effectLst/>
                <a:latin typeface="Arial" panose="020B0604020202020204" pitchFamily="34" charset="0"/>
                <a:cs typeface="Arial" panose="020B0604020202020204" pitchFamily="34" charset="0"/>
              </a:rPr>
              <a:t>API Request Components</a:t>
            </a:r>
          </a:p>
        </p:txBody>
      </p:sp>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grpSp>
        <p:nvGrpSpPr>
          <p:cNvPr id="4" name="Group 3">
            <a:extLst>
              <a:ext uri="{FF2B5EF4-FFF2-40B4-BE49-F238E27FC236}">
                <a16:creationId xmlns:a16="http://schemas.microsoft.com/office/drawing/2014/main" id="{74DBE990-F7DA-495D-B3A5-E5C87AB83D87}"/>
              </a:ext>
            </a:extLst>
          </p:cNvPr>
          <p:cNvGrpSpPr/>
          <p:nvPr/>
        </p:nvGrpSpPr>
        <p:grpSpPr>
          <a:xfrm>
            <a:off x="7591425" y="2672716"/>
            <a:ext cx="4486276" cy="2175509"/>
            <a:chOff x="3630031" y="2425156"/>
            <a:chExt cx="5981701" cy="2999543"/>
          </a:xfrm>
          <a:effectLst/>
        </p:grpSpPr>
        <p:pic>
          <p:nvPicPr>
            <p:cNvPr id="1030" name="Picture 6" descr="Fetching data from a REST API with React | by Shivam Desai | Medium">
              <a:extLst>
                <a:ext uri="{FF2B5EF4-FFF2-40B4-BE49-F238E27FC236}">
                  <a16:creationId xmlns:a16="http://schemas.microsoft.com/office/drawing/2014/main" id="{4A8EC899-632B-4E93-B46F-24BC7C6D4C6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290" t="15779" r="2811"/>
            <a:stretch/>
          </p:blipFill>
          <p:spPr bwMode="auto">
            <a:xfrm>
              <a:off x="3630031" y="2425156"/>
              <a:ext cx="5981701" cy="29995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4952611D-C918-415C-8252-A9ECF6084AE5}"/>
                </a:ext>
              </a:extLst>
            </p:cNvPr>
            <p:cNvSpPr txBox="1"/>
            <p:nvPr/>
          </p:nvSpPr>
          <p:spPr>
            <a:xfrm>
              <a:off x="7879484" y="4719651"/>
              <a:ext cx="1449704" cy="156209"/>
            </a:xfrm>
            <a:prstGeom prst="rect">
              <a:avLst/>
            </a:prstGeom>
            <a:solidFill>
              <a:srgbClr val="FFFFFF"/>
            </a:solidFill>
          </p:spPr>
          <p:txBody>
            <a:bodyPr wrap="square" rtlCol="0">
              <a:spAutoFit/>
            </a:bodyPr>
            <a:lstStyle/>
            <a:p>
              <a:endParaRPr lang="en-US" sz="500">
                <a:solidFill>
                  <a:schemeClr val="bg1"/>
                </a:solidFill>
              </a:endParaRPr>
            </a:p>
          </p:txBody>
        </p:sp>
      </p:grpSp>
      <p:sp>
        <p:nvSpPr>
          <p:cNvPr id="13" name="TextBox 12">
            <a:extLst>
              <a:ext uri="{FF2B5EF4-FFF2-40B4-BE49-F238E27FC236}">
                <a16:creationId xmlns:a16="http://schemas.microsoft.com/office/drawing/2014/main" id="{3D7DFCAA-89F7-4A9E-A0A6-91F8D1EB89DA}"/>
              </a:ext>
            </a:extLst>
          </p:cNvPr>
          <p:cNvSpPr txBox="1"/>
          <p:nvPr/>
        </p:nvSpPr>
        <p:spPr>
          <a:xfrm>
            <a:off x="963860" y="1813183"/>
            <a:ext cx="6522790" cy="4616648"/>
          </a:xfrm>
          <a:prstGeom prst="rect">
            <a:avLst/>
          </a:prstGeom>
          <a:noFill/>
        </p:spPr>
        <p:txBody>
          <a:bodyPr wrap="square">
            <a:spAutoFit/>
          </a:bodyPr>
          <a:lstStyle/>
          <a:p>
            <a:pPr algn="l"/>
            <a:r>
              <a:rPr lang="en-US" b="0" i="0">
                <a:solidFill>
                  <a:srgbClr val="000000"/>
                </a:solidFill>
                <a:effectLst/>
                <a:latin typeface="+mn-lt"/>
                <a:cs typeface="Calibri" panose="020F0502020204030204" pitchFamily="34" charset="0"/>
              </a:rPr>
              <a:t>Any </a:t>
            </a:r>
            <a:r>
              <a:rPr lang="en-US" b="1" i="0">
                <a:solidFill>
                  <a:srgbClr val="000000"/>
                </a:solidFill>
                <a:effectLst/>
                <a:latin typeface="+mn-lt"/>
                <a:cs typeface="Calibri" panose="020F0502020204030204" pitchFamily="34" charset="0"/>
              </a:rPr>
              <a:t>REST</a:t>
            </a:r>
            <a:r>
              <a:rPr lang="en-US" b="0" i="0">
                <a:solidFill>
                  <a:srgbClr val="000000"/>
                </a:solidFill>
                <a:effectLst/>
                <a:latin typeface="+mn-lt"/>
                <a:cs typeface="Calibri" panose="020F0502020204030204" pitchFamily="34" charset="0"/>
              </a:rPr>
              <a:t> request includes four essential parts: </a:t>
            </a:r>
            <a:r>
              <a:rPr lang="en-US" b="0" i="0" u="sng">
                <a:solidFill>
                  <a:srgbClr val="000000"/>
                </a:solidFill>
                <a:effectLst/>
                <a:latin typeface="+mn-lt"/>
                <a:cs typeface="Calibri" panose="020F0502020204030204" pitchFamily="34" charset="0"/>
              </a:rPr>
              <a:t>an </a:t>
            </a:r>
            <a:r>
              <a:rPr lang="en-US" i="0" u="sng">
                <a:solidFill>
                  <a:srgbClr val="000000"/>
                </a:solidFill>
                <a:effectLst/>
                <a:latin typeface="+mn-lt"/>
                <a:cs typeface="Calibri" panose="020F0502020204030204" pitchFamily="34" charset="0"/>
              </a:rPr>
              <a:t>HTTP</a:t>
            </a:r>
            <a:r>
              <a:rPr lang="en-US" b="0" i="0" u="sng">
                <a:solidFill>
                  <a:srgbClr val="000000"/>
                </a:solidFill>
                <a:effectLst/>
                <a:latin typeface="+mn-lt"/>
                <a:cs typeface="Calibri" panose="020F0502020204030204" pitchFamily="34" charset="0"/>
              </a:rPr>
              <a:t> method, an endpoint, headers, and a body.</a:t>
            </a:r>
          </a:p>
          <a:p>
            <a:endParaRPr lang="en-US" b="0" i="0">
              <a:solidFill>
                <a:srgbClr val="000000"/>
              </a:solidFill>
              <a:effectLst/>
              <a:latin typeface="+mn-lt"/>
              <a:cs typeface="Calibri" panose="020F0502020204030204" pitchFamily="34" charset="0"/>
            </a:endParaRPr>
          </a:p>
          <a:p>
            <a:pPr algn="l"/>
            <a:r>
              <a:rPr lang="en-US" b="0" i="0">
                <a:solidFill>
                  <a:srgbClr val="000000"/>
                </a:solidFill>
                <a:effectLst/>
                <a:latin typeface="+mn-lt"/>
                <a:cs typeface="Calibri" panose="020F0502020204030204" pitchFamily="34" charset="0"/>
              </a:rPr>
              <a:t>An </a:t>
            </a:r>
            <a:r>
              <a:rPr lang="en-US" b="1" i="0">
                <a:solidFill>
                  <a:srgbClr val="000000"/>
                </a:solidFill>
                <a:effectLst/>
                <a:latin typeface="+mn-lt"/>
                <a:cs typeface="Calibri" panose="020F0502020204030204" pitchFamily="34" charset="0"/>
              </a:rPr>
              <a:t>HTTP method</a:t>
            </a:r>
            <a:r>
              <a:rPr lang="en-US" b="0" i="0">
                <a:solidFill>
                  <a:srgbClr val="000000"/>
                </a:solidFill>
                <a:effectLst/>
                <a:latin typeface="+mn-lt"/>
                <a:cs typeface="Calibri" panose="020F0502020204030204" pitchFamily="34" charset="0"/>
              </a:rPr>
              <a:t> describes what is to be done with a </a:t>
            </a:r>
            <a:r>
              <a:rPr lang="en-US" b="0" i="1">
                <a:solidFill>
                  <a:srgbClr val="000000"/>
                </a:solidFill>
                <a:effectLst/>
                <a:latin typeface="+mn-lt"/>
                <a:cs typeface="Calibri" panose="020F0502020204030204" pitchFamily="34" charset="0"/>
              </a:rPr>
              <a:t>resource</a:t>
            </a:r>
            <a:r>
              <a:rPr lang="en-US" b="0" i="0">
                <a:solidFill>
                  <a:srgbClr val="000000"/>
                </a:solidFill>
                <a:effectLst/>
                <a:latin typeface="+mn-lt"/>
                <a:cs typeface="Calibri" panose="020F0502020204030204" pitchFamily="34" charset="0"/>
              </a:rPr>
              <a:t>. There are four basic methods also named CRUD operations:</a:t>
            </a:r>
          </a:p>
          <a:p>
            <a:pPr marL="285750" indent="-285750" algn="l">
              <a:buFont typeface="Arial" panose="020B0604020202020204" pitchFamily="34" charset="0"/>
              <a:buChar char="•"/>
            </a:pPr>
            <a:r>
              <a:rPr lang="en-US" b="0" i="0">
                <a:solidFill>
                  <a:srgbClr val="0097E6"/>
                </a:solidFill>
                <a:effectLst/>
                <a:latin typeface="+mn-lt"/>
                <a:cs typeface="Calibri" panose="020F0502020204030204" pitchFamily="34" charset="0"/>
              </a:rPr>
              <a:t>POST to Create a resource,</a:t>
            </a:r>
          </a:p>
          <a:p>
            <a:pPr marL="285750" indent="-285750" algn="l">
              <a:buFont typeface="Arial" panose="020B0604020202020204" pitchFamily="34" charset="0"/>
              <a:buChar char="•"/>
            </a:pPr>
            <a:r>
              <a:rPr lang="en-US" b="0" i="0">
                <a:solidFill>
                  <a:srgbClr val="0097E6"/>
                </a:solidFill>
                <a:effectLst/>
                <a:latin typeface="+mn-lt"/>
                <a:cs typeface="Calibri" panose="020F0502020204030204" pitchFamily="34" charset="0"/>
              </a:rPr>
              <a:t>GET to Retrieve a resource,</a:t>
            </a:r>
          </a:p>
          <a:p>
            <a:pPr marL="285750" indent="-285750" algn="l">
              <a:buFont typeface="Arial" panose="020B0604020202020204" pitchFamily="34" charset="0"/>
              <a:buChar char="•"/>
            </a:pPr>
            <a:r>
              <a:rPr lang="en-US" b="0" i="0">
                <a:solidFill>
                  <a:srgbClr val="0097E6"/>
                </a:solidFill>
                <a:effectLst/>
                <a:latin typeface="+mn-lt"/>
                <a:cs typeface="Calibri" panose="020F0502020204030204" pitchFamily="34" charset="0"/>
              </a:rPr>
              <a:t>PUT to Update a resource, and</a:t>
            </a:r>
          </a:p>
          <a:p>
            <a:pPr marL="285750" indent="-285750" algn="l">
              <a:buFont typeface="Arial" panose="020B0604020202020204" pitchFamily="34" charset="0"/>
              <a:buChar char="•"/>
            </a:pPr>
            <a:r>
              <a:rPr lang="en-US" b="0" i="0">
                <a:solidFill>
                  <a:srgbClr val="0097E6"/>
                </a:solidFill>
                <a:effectLst/>
                <a:latin typeface="+mn-lt"/>
                <a:cs typeface="Calibri" panose="020F0502020204030204" pitchFamily="34" charset="0"/>
              </a:rPr>
              <a:t>DELETE to Delete a resource.</a:t>
            </a:r>
          </a:p>
          <a:p>
            <a:endParaRPr lang="en-US">
              <a:latin typeface="+mn-lt"/>
              <a:cs typeface="Calibri" panose="020F0502020204030204" pitchFamily="34" charset="0"/>
            </a:endParaRPr>
          </a:p>
          <a:p>
            <a:pPr algn="l"/>
            <a:r>
              <a:rPr lang="en-US" b="1" i="0">
                <a:solidFill>
                  <a:srgbClr val="000000"/>
                </a:solidFill>
                <a:effectLst/>
                <a:latin typeface="+mn-lt"/>
                <a:cs typeface="Calibri" panose="020F0502020204030204" pitchFamily="34" charset="0"/>
              </a:rPr>
              <a:t>Headers</a:t>
            </a:r>
            <a:r>
              <a:rPr lang="en-US" b="0" i="0">
                <a:solidFill>
                  <a:srgbClr val="000000"/>
                </a:solidFill>
                <a:effectLst/>
                <a:latin typeface="+mn-lt"/>
                <a:cs typeface="Calibri" panose="020F0502020204030204" pitchFamily="34" charset="0"/>
              </a:rPr>
              <a:t> store information relevant to both the client and server. Mainly, headers provide authentication data — such as an API key, the name or IP address of the computer where the server is installed, and the information about the response format.</a:t>
            </a:r>
          </a:p>
          <a:p>
            <a:pPr algn="l"/>
            <a:endParaRPr lang="en-US" b="0" i="0">
              <a:solidFill>
                <a:srgbClr val="000000"/>
              </a:solidFill>
              <a:effectLst/>
              <a:latin typeface="+mn-lt"/>
              <a:cs typeface="Calibri" panose="020F0502020204030204" pitchFamily="34" charset="0"/>
            </a:endParaRPr>
          </a:p>
          <a:p>
            <a:pPr algn="l"/>
            <a:r>
              <a:rPr lang="en-US" b="0" i="0">
                <a:solidFill>
                  <a:srgbClr val="000000"/>
                </a:solidFill>
                <a:effectLst/>
                <a:latin typeface="+mn-lt"/>
                <a:cs typeface="Calibri" panose="020F0502020204030204" pitchFamily="34" charset="0"/>
              </a:rPr>
              <a:t>A</a:t>
            </a:r>
            <a:r>
              <a:rPr lang="en-US" b="1" i="0">
                <a:solidFill>
                  <a:srgbClr val="000000"/>
                </a:solidFill>
                <a:effectLst/>
                <a:latin typeface="+mn-lt"/>
                <a:cs typeface="Calibri" panose="020F0502020204030204" pitchFamily="34" charset="0"/>
              </a:rPr>
              <a:t> body </a:t>
            </a:r>
            <a:r>
              <a:rPr lang="en-US" b="0" i="0">
                <a:solidFill>
                  <a:srgbClr val="000000"/>
                </a:solidFill>
                <a:effectLst/>
                <a:latin typeface="+mn-lt"/>
                <a:cs typeface="Calibri" panose="020F0502020204030204" pitchFamily="34" charset="0"/>
              </a:rPr>
              <a:t>is used to convey additional information to the server. For instance, it may be a piece of data you want to add or replace.</a:t>
            </a:r>
          </a:p>
          <a:p>
            <a:pPr algn="l"/>
            <a:endParaRPr lang="en-US">
              <a:latin typeface="+mn-lt"/>
              <a:cs typeface="Calibri" panose="020F0502020204030204" pitchFamily="34" charset="0"/>
            </a:endParaRPr>
          </a:p>
          <a:p>
            <a:r>
              <a:rPr lang="en-US" b="0" i="0">
                <a:solidFill>
                  <a:srgbClr val="000000"/>
                </a:solidFill>
                <a:effectLst/>
                <a:latin typeface="+mn-lt"/>
                <a:cs typeface="Calibri" panose="020F0502020204030204" pitchFamily="34" charset="0"/>
              </a:rPr>
              <a:t>An </a:t>
            </a:r>
            <a:r>
              <a:rPr lang="en-US" b="1" i="0">
                <a:solidFill>
                  <a:srgbClr val="000000"/>
                </a:solidFill>
                <a:effectLst/>
                <a:latin typeface="+mn-lt"/>
                <a:cs typeface="Calibri" panose="020F0502020204030204" pitchFamily="34" charset="0"/>
              </a:rPr>
              <a:t>endpoint</a:t>
            </a:r>
            <a:r>
              <a:rPr lang="en-US" b="0" i="0">
                <a:solidFill>
                  <a:srgbClr val="000000"/>
                </a:solidFill>
                <a:effectLst/>
                <a:latin typeface="+mn-lt"/>
                <a:cs typeface="Calibri" panose="020F0502020204030204" pitchFamily="34" charset="0"/>
              </a:rPr>
              <a:t> contains a </a:t>
            </a:r>
            <a:r>
              <a:rPr lang="en-US" b="0" i="1">
                <a:solidFill>
                  <a:srgbClr val="000000"/>
                </a:solidFill>
                <a:effectLst/>
                <a:latin typeface="+mn-lt"/>
                <a:cs typeface="Calibri" panose="020F0502020204030204" pitchFamily="34" charset="0"/>
              </a:rPr>
              <a:t>Uniform Resource Identifier (URI) </a:t>
            </a:r>
            <a:r>
              <a:rPr lang="en-US" b="0" i="0">
                <a:solidFill>
                  <a:srgbClr val="000000"/>
                </a:solidFill>
                <a:effectLst/>
                <a:latin typeface="+mn-lt"/>
                <a:cs typeface="Calibri" panose="020F0502020204030204" pitchFamily="34" charset="0"/>
              </a:rPr>
              <a:t>indicating where and how to find the resource on the Internet. The most common type of URI is a </a:t>
            </a:r>
            <a:r>
              <a:rPr lang="en-US" b="0" i="1">
                <a:solidFill>
                  <a:srgbClr val="000000"/>
                </a:solidFill>
                <a:effectLst/>
                <a:latin typeface="+mn-lt"/>
                <a:cs typeface="Calibri" panose="020F0502020204030204" pitchFamily="34" charset="0"/>
              </a:rPr>
              <a:t>Unique Resource Location </a:t>
            </a:r>
            <a:r>
              <a:rPr lang="en-US" b="0" i="0">
                <a:solidFill>
                  <a:srgbClr val="000000"/>
                </a:solidFill>
                <a:effectLst/>
                <a:latin typeface="+mn-lt"/>
                <a:cs typeface="Calibri" panose="020F0502020204030204" pitchFamily="34" charset="0"/>
              </a:rPr>
              <a:t>(URL), serving as a complete web address.</a:t>
            </a:r>
            <a:endParaRPr lang="en-US">
              <a:latin typeface="+mn-lt"/>
              <a:cs typeface="Calibri" panose="020F0502020204030204" pitchFamily="34" charset="0"/>
            </a:endParaRPr>
          </a:p>
        </p:txBody>
      </p:sp>
    </p:spTree>
    <p:extLst>
      <p:ext uri="{BB962C8B-B14F-4D97-AF65-F5344CB8AC3E}">
        <p14:creationId xmlns:p14="http://schemas.microsoft.com/office/powerpoint/2010/main" val="1168297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CAECC-88BA-4B62-8292-B798BB828F68}"/>
              </a:ext>
            </a:extLst>
          </p:cNvPr>
          <p:cNvSpPr>
            <a:spLocks noGrp="1"/>
          </p:cNvSpPr>
          <p:nvPr>
            <p:ph type="title"/>
          </p:nvPr>
        </p:nvSpPr>
        <p:spPr/>
        <p:txBody>
          <a:bodyPr>
            <a:normAutofit/>
          </a:bodyPr>
          <a:lstStyle/>
          <a:p>
            <a:pPr algn="l"/>
            <a:r>
              <a:rPr lang="en-US" sz="4000" b="1" i="0">
                <a:solidFill>
                  <a:schemeClr val="tx1"/>
                </a:solidFill>
                <a:effectLst/>
                <a:latin typeface="Arial" panose="020B0604020202020204" pitchFamily="34" charset="0"/>
                <a:cs typeface="Arial" panose="020B0604020202020204" pitchFamily="34" charset="0"/>
              </a:rPr>
              <a:t>API Request Components</a:t>
            </a:r>
          </a:p>
        </p:txBody>
      </p:sp>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2050" name="Picture 2" descr="REST request structure">
            <a:extLst>
              <a:ext uri="{FF2B5EF4-FFF2-40B4-BE49-F238E27FC236}">
                <a16:creationId xmlns:a16="http://schemas.microsoft.com/office/drawing/2014/main" id="{1631AF4E-F6A9-4C1C-9BBD-2AF5897FB1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 t="3322" r="954" b="17657"/>
          <a:stretch/>
        </p:blipFill>
        <p:spPr bwMode="auto">
          <a:xfrm>
            <a:off x="2651653" y="3975156"/>
            <a:ext cx="6537746" cy="2381194"/>
          </a:xfrm>
          <a:prstGeom prst="rect">
            <a:avLst/>
          </a:prstGeom>
          <a:ln>
            <a:noFill/>
          </a:ln>
          <a:effectLst/>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272E49C-B99A-4968-B19A-21255EAFF2EE}"/>
              </a:ext>
            </a:extLst>
          </p:cNvPr>
          <p:cNvGrpSpPr/>
          <p:nvPr/>
        </p:nvGrpSpPr>
        <p:grpSpPr>
          <a:xfrm>
            <a:off x="3602355" y="1880084"/>
            <a:ext cx="4229101" cy="1981200"/>
            <a:chOff x="5514974" y="2428875"/>
            <a:chExt cx="5981701" cy="2999543"/>
          </a:xfrm>
        </p:grpSpPr>
        <p:pic>
          <p:nvPicPr>
            <p:cNvPr id="10" name="Picture 6" descr="Fetching data from a REST API with React | by Shivam Desai | Medium">
              <a:extLst>
                <a:ext uri="{FF2B5EF4-FFF2-40B4-BE49-F238E27FC236}">
                  <a16:creationId xmlns:a16="http://schemas.microsoft.com/office/drawing/2014/main" id="{6DF40B2A-6CB7-48BA-A89B-3E9E6F575A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0" t="15779" r="2811"/>
            <a:stretch/>
          </p:blipFill>
          <p:spPr bwMode="auto">
            <a:xfrm>
              <a:off x="5514974" y="2428875"/>
              <a:ext cx="5981701" cy="2999543"/>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732B070-B452-4BC5-B5A3-EEF90A1E83A7}"/>
                </a:ext>
              </a:extLst>
            </p:cNvPr>
            <p:cNvSpPr txBox="1"/>
            <p:nvPr/>
          </p:nvSpPr>
          <p:spPr>
            <a:xfrm>
              <a:off x="9829801" y="4672966"/>
              <a:ext cx="1449704" cy="156209"/>
            </a:xfrm>
            <a:prstGeom prst="rect">
              <a:avLst/>
            </a:prstGeom>
            <a:solidFill>
              <a:srgbClr val="FFFFFF"/>
            </a:solidFill>
          </p:spPr>
          <p:txBody>
            <a:bodyPr wrap="square" rtlCol="0">
              <a:spAutoFit/>
            </a:bodyPr>
            <a:lstStyle/>
            <a:p>
              <a:endParaRPr lang="en-US" sz="500">
                <a:solidFill>
                  <a:schemeClr val="bg1"/>
                </a:solidFill>
              </a:endParaRPr>
            </a:p>
          </p:txBody>
        </p:sp>
      </p:grpSp>
    </p:spTree>
    <p:extLst>
      <p:ext uri="{BB962C8B-B14F-4D97-AF65-F5344CB8AC3E}">
        <p14:creationId xmlns:p14="http://schemas.microsoft.com/office/powerpoint/2010/main" val="2996882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CAECC-88BA-4B62-8292-B798BB828F68}"/>
              </a:ext>
            </a:extLst>
          </p:cNvPr>
          <p:cNvSpPr>
            <a:spLocks noGrp="1"/>
          </p:cNvSpPr>
          <p:nvPr>
            <p:ph type="title"/>
          </p:nvPr>
        </p:nvSpPr>
        <p:spPr/>
        <p:txBody>
          <a:bodyPr>
            <a:normAutofit/>
          </a:bodyPr>
          <a:lstStyle/>
          <a:p>
            <a:pPr algn="l"/>
            <a:r>
              <a:rPr lang="en-US" sz="4000" b="1" i="0">
                <a:solidFill>
                  <a:schemeClr val="tx1"/>
                </a:solidFill>
                <a:effectLst/>
                <a:latin typeface="Arial" panose="020B0604020202020204" pitchFamily="34" charset="0"/>
                <a:cs typeface="Arial" panose="020B0604020202020204" pitchFamily="34" charset="0"/>
              </a:rPr>
              <a:t>API Response Components</a:t>
            </a:r>
          </a:p>
        </p:txBody>
      </p:sp>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grpSp>
        <p:nvGrpSpPr>
          <p:cNvPr id="4" name="Group 3">
            <a:extLst>
              <a:ext uri="{FF2B5EF4-FFF2-40B4-BE49-F238E27FC236}">
                <a16:creationId xmlns:a16="http://schemas.microsoft.com/office/drawing/2014/main" id="{74DBE990-F7DA-495D-B3A5-E5C87AB83D87}"/>
              </a:ext>
            </a:extLst>
          </p:cNvPr>
          <p:cNvGrpSpPr/>
          <p:nvPr/>
        </p:nvGrpSpPr>
        <p:grpSpPr>
          <a:xfrm>
            <a:off x="6753225" y="1834574"/>
            <a:ext cx="5229225" cy="2447925"/>
            <a:chOff x="5514974" y="2428875"/>
            <a:chExt cx="5981701" cy="2999543"/>
          </a:xfrm>
        </p:grpSpPr>
        <p:pic>
          <p:nvPicPr>
            <p:cNvPr id="1030" name="Picture 6" descr="Fetching data from a REST API with React | by Shivam Desai | Medium">
              <a:extLst>
                <a:ext uri="{FF2B5EF4-FFF2-40B4-BE49-F238E27FC236}">
                  <a16:creationId xmlns:a16="http://schemas.microsoft.com/office/drawing/2014/main" id="{4A8EC899-632B-4E93-B46F-24BC7C6D4C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0" t="15779" r="2811"/>
            <a:stretch/>
          </p:blipFill>
          <p:spPr bwMode="auto">
            <a:xfrm>
              <a:off x="5514974" y="2428875"/>
              <a:ext cx="5981701" cy="2999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52611D-C918-415C-8252-A9ECF6084AE5}"/>
                </a:ext>
              </a:extLst>
            </p:cNvPr>
            <p:cNvSpPr txBox="1"/>
            <p:nvPr/>
          </p:nvSpPr>
          <p:spPr>
            <a:xfrm>
              <a:off x="9829801" y="4672966"/>
              <a:ext cx="1449704" cy="156209"/>
            </a:xfrm>
            <a:prstGeom prst="rect">
              <a:avLst/>
            </a:prstGeom>
            <a:solidFill>
              <a:srgbClr val="FFFFFF"/>
            </a:solidFill>
          </p:spPr>
          <p:txBody>
            <a:bodyPr wrap="square" rtlCol="0">
              <a:spAutoFit/>
            </a:bodyPr>
            <a:lstStyle/>
            <a:p>
              <a:endParaRPr lang="en-US" sz="500">
                <a:solidFill>
                  <a:schemeClr val="bg1"/>
                </a:solidFill>
              </a:endParaRPr>
            </a:p>
          </p:txBody>
        </p:sp>
      </p:grpSp>
      <p:sp>
        <p:nvSpPr>
          <p:cNvPr id="13" name="TextBox 12">
            <a:extLst>
              <a:ext uri="{FF2B5EF4-FFF2-40B4-BE49-F238E27FC236}">
                <a16:creationId xmlns:a16="http://schemas.microsoft.com/office/drawing/2014/main" id="{3D7DFCAA-89F7-4A9E-A0A6-91F8D1EB89DA}"/>
              </a:ext>
            </a:extLst>
          </p:cNvPr>
          <p:cNvSpPr txBox="1"/>
          <p:nvPr/>
        </p:nvSpPr>
        <p:spPr>
          <a:xfrm>
            <a:off x="934099" y="1914584"/>
            <a:ext cx="5819126" cy="4016484"/>
          </a:xfrm>
          <a:prstGeom prst="rect">
            <a:avLst/>
          </a:prstGeom>
          <a:noFill/>
        </p:spPr>
        <p:txBody>
          <a:bodyPr wrap="square">
            <a:spAutoFit/>
          </a:bodyPr>
          <a:lstStyle/>
          <a:p>
            <a:pPr algn="l"/>
            <a:r>
              <a:rPr lang="en-US" sz="1500" b="0" i="0">
                <a:solidFill>
                  <a:srgbClr val="000000"/>
                </a:solidFill>
                <a:effectLst/>
                <a:latin typeface="+mn-lt"/>
                <a:cs typeface="Calibri" panose="020F0502020204030204" pitchFamily="34" charset="0"/>
              </a:rPr>
              <a:t>Any REST Response includes three essential parts: status code, Response Header, and Response </a:t>
            </a:r>
            <a:r>
              <a:rPr lang="en-US" sz="1500">
                <a:latin typeface="+mn-lt"/>
                <a:cs typeface="Calibri" panose="020F0502020204030204" pitchFamily="34" charset="0"/>
              </a:rPr>
              <a:t>B</a:t>
            </a:r>
            <a:r>
              <a:rPr lang="en-US" sz="1500" b="0" i="0">
                <a:solidFill>
                  <a:srgbClr val="000000"/>
                </a:solidFill>
                <a:effectLst/>
                <a:latin typeface="+mn-lt"/>
                <a:cs typeface="Calibri" panose="020F0502020204030204" pitchFamily="34" charset="0"/>
              </a:rPr>
              <a:t>ody</a:t>
            </a:r>
          </a:p>
          <a:p>
            <a:endParaRPr lang="en-US" sz="1500" b="0" i="0">
              <a:solidFill>
                <a:srgbClr val="000000"/>
              </a:solidFill>
              <a:effectLst/>
              <a:latin typeface="+mn-lt"/>
              <a:cs typeface="Calibri" panose="020F0502020204030204" pitchFamily="34" charset="0"/>
            </a:endParaRPr>
          </a:p>
          <a:p>
            <a:pPr algn="l"/>
            <a:r>
              <a:rPr lang="en-US" sz="1500" b="1" i="0">
                <a:solidFill>
                  <a:srgbClr val="000000"/>
                </a:solidFill>
                <a:effectLst/>
                <a:latin typeface="+mn-lt"/>
                <a:cs typeface="Calibri" panose="020F0502020204030204" pitchFamily="34" charset="0"/>
              </a:rPr>
              <a:t>Status code </a:t>
            </a:r>
            <a:r>
              <a:rPr lang="en-US" sz="1500" b="0" i="0">
                <a:solidFill>
                  <a:srgbClr val="000000"/>
                </a:solidFill>
                <a:effectLst/>
                <a:latin typeface="+mn-lt"/>
                <a:cs typeface="Calibri" panose="020F0502020204030204" pitchFamily="34" charset="0"/>
              </a:rPr>
              <a:t>informs the client if the action was performed correctly or not on the requested resource. It's a number with three digits (between 100 and 599) with a name, like 200 Success, or 404 Not Found. There are many status codes grouped into five main categories: informational responses (1xx), successes (2xx), redirections (3xx), client errors (4xx), and server errors (5xx).</a:t>
            </a:r>
          </a:p>
          <a:p>
            <a:pPr algn="l"/>
            <a:endParaRPr lang="en-US" sz="1500" b="0" i="0">
              <a:solidFill>
                <a:srgbClr val="273239"/>
              </a:solidFill>
              <a:effectLst/>
              <a:latin typeface="+mn-lt"/>
              <a:cs typeface="Calibri" panose="020F0502020204030204" pitchFamily="34" charset="0"/>
            </a:endParaRPr>
          </a:p>
          <a:p>
            <a:pPr algn="l"/>
            <a:r>
              <a:rPr lang="en-US" sz="1500" b="0" i="0">
                <a:solidFill>
                  <a:srgbClr val="273239"/>
                </a:solidFill>
                <a:effectLst/>
                <a:latin typeface="+mn-lt"/>
                <a:cs typeface="Calibri" panose="020F0502020204030204" pitchFamily="34" charset="0"/>
              </a:rPr>
              <a:t>The </a:t>
            </a:r>
            <a:r>
              <a:rPr lang="en-US" sz="1500" b="1" i="0">
                <a:solidFill>
                  <a:srgbClr val="273239"/>
                </a:solidFill>
                <a:effectLst/>
                <a:latin typeface="+mn-lt"/>
                <a:cs typeface="Calibri" panose="020F0502020204030204" pitchFamily="34" charset="0"/>
              </a:rPr>
              <a:t>Response Header </a:t>
            </a:r>
            <a:r>
              <a:rPr lang="en-US" sz="1500" b="0" i="0">
                <a:solidFill>
                  <a:srgbClr val="273239"/>
                </a:solidFill>
                <a:effectLst/>
                <a:latin typeface="+mn-lt"/>
                <a:cs typeface="Calibri" panose="020F0502020204030204" pitchFamily="34" charset="0"/>
              </a:rPr>
              <a:t>contains the information about the content that is being returned in response together with data about the Server that sent it. </a:t>
            </a:r>
          </a:p>
          <a:p>
            <a:pPr algn="l"/>
            <a:endParaRPr lang="en-US" sz="1500">
              <a:solidFill>
                <a:srgbClr val="273239"/>
              </a:solidFill>
              <a:latin typeface="+mn-lt"/>
              <a:cs typeface="Calibri" panose="020F0502020204030204" pitchFamily="34" charset="0"/>
            </a:endParaRPr>
          </a:p>
          <a:p>
            <a:pPr algn="l"/>
            <a:r>
              <a:rPr lang="en-US" sz="1500" b="0" i="0">
                <a:solidFill>
                  <a:srgbClr val="202124"/>
                </a:solidFill>
                <a:effectLst/>
                <a:latin typeface="+mn-lt"/>
                <a:cs typeface="Calibri" panose="020F0502020204030204" pitchFamily="34" charset="0"/>
              </a:rPr>
              <a:t>The </a:t>
            </a:r>
            <a:r>
              <a:rPr lang="en-US" sz="1500" b="1" i="0">
                <a:solidFill>
                  <a:srgbClr val="202124"/>
                </a:solidFill>
                <a:effectLst/>
                <a:latin typeface="+mn-lt"/>
                <a:cs typeface="Calibri" panose="020F0502020204030204" pitchFamily="34" charset="0"/>
              </a:rPr>
              <a:t>response body contains the requested information in the format specified by the Accept field in the request header</a:t>
            </a:r>
            <a:r>
              <a:rPr lang="en-US" sz="1500" b="0" i="0">
                <a:solidFill>
                  <a:srgbClr val="202124"/>
                </a:solidFill>
                <a:effectLst/>
                <a:latin typeface="+mn-lt"/>
                <a:cs typeface="Calibri" panose="020F0502020204030204" pitchFamily="34" charset="0"/>
              </a:rPr>
              <a:t>. For JSON, the body is typically an object or an array of objects.</a:t>
            </a:r>
            <a:endParaRPr lang="en-US" sz="1500" b="0" i="0">
              <a:solidFill>
                <a:srgbClr val="000000"/>
              </a:solidFill>
              <a:effectLst/>
              <a:latin typeface="+mn-lt"/>
              <a:cs typeface="Calibri" panose="020F0502020204030204" pitchFamily="34" charset="0"/>
            </a:endParaRPr>
          </a:p>
        </p:txBody>
      </p:sp>
      <p:pic>
        <p:nvPicPr>
          <p:cNvPr id="1036" name="Picture 12" descr="REST: Why does the response have a status of 200 but a statusCode of 406? -  Salesforce Stack Exchange">
            <a:extLst>
              <a:ext uri="{FF2B5EF4-FFF2-40B4-BE49-F238E27FC236}">
                <a16:creationId xmlns:a16="http://schemas.microsoft.com/office/drawing/2014/main" id="{8505118D-AA84-401D-9BF5-53A26EED4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4379713"/>
            <a:ext cx="5229225" cy="198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5140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CAECC-88BA-4B62-8292-B798BB828F68}"/>
              </a:ext>
            </a:extLst>
          </p:cNvPr>
          <p:cNvSpPr>
            <a:spLocks noGrp="1"/>
          </p:cNvSpPr>
          <p:nvPr>
            <p:ph type="title"/>
          </p:nvPr>
        </p:nvSpPr>
        <p:spPr/>
        <p:txBody>
          <a:bodyPr>
            <a:normAutofit/>
          </a:bodyPr>
          <a:lstStyle/>
          <a:p>
            <a:pPr algn="l"/>
            <a:r>
              <a:rPr lang="en-US" sz="4000" b="1" i="0">
                <a:solidFill>
                  <a:srgbClr val="4A4A4A"/>
                </a:solidFill>
                <a:effectLst/>
                <a:latin typeface="+mj-lt"/>
              </a:rPr>
              <a:t>HTTP Methods and status codes for REST API</a:t>
            </a:r>
          </a:p>
        </p:txBody>
      </p:sp>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graphicFrame>
        <p:nvGraphicFramePr>
          <p:cNvPr id="2" name="Table 1">
            <a:extLst>
              <a:ext uri="{FF2B5EF4-FFF2-40B4-BE49-F238E27FC236}">
                <a16:creationId xmlns:a16="http://schemas.microsoft.com/office/drawing/2014/main" id="{D904110A-4063-40F7-ADEB-6CBBCF8E158C}"/>
              </a:ext>
            </a:extLst>
          </p:cNvPr>
          <p:cNvGraphicFramePr>
            <a:graphicFrameLocks noGrp="1"/>
          </p:cNvGraphicFramePr>
          <p:nvPr>
            <p:extLst/>
          </p:nvPr>
        </p:nvGraphicFramePr>
        <p:xfrm>
          <a:off x="1097280" y="2106286"/>
          <a:ext cx="5295900" cy="2255520"/>
        </p:xfrm>
        <a:graphic>
          <a:graphicData uri="http://schemas.openxmlformats.org/drawingml/2006/table">
            <a:tbl>
              <a:tblPr/>
              <a:tblGrid>
                <a:gridCol w="890674">
                  <a:extLst>
                    <a:ext uri="{9D8B030D-6E8A-4147-A177-3AD203B41FA5}">
                      <a16:colId xmlns:a16="http://schemas.microsoft.com/office/drawing/2014/main" val="385904422"/>
                    </a:ext>
                  </a:extLst>
                </a:gridCol>
                <a:gridCol w="4405226">
                  <a:extLst>
                    <a:ext uri="{9D8B030D-6E8A-4147-A177-3AD203B41FA5}">
                      <a16:colId xmlns:a16="http://schemas.microsoft.com/office/drawing/2014/main" val="1352899235"/>
                    </a:ext>
                  </a:extLst>
                </a:gridCol>
              </a:tblGrid>
              <a:tr h="225253">
                <a:tc>
                  <a:txBody>
                    <a:bodyPr/>
                    <a:lstStyle/>
                    <a:p>
                      <a:pPr algn="l"/>
                      <a:r>
                        <a:rPr lang="en-US" b="1" i="1">
                          <a:effectLst/>
                        </a:rPr>
                        <a:t>Method</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b="1" i="1">
                          <a:effectLst/>
                        </a:rPr>
                        <a:t>Description</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2850520"/>
                  </a:ext>
                </a:extLst>
              </a:tr>
              <a:tr h="225253">
                <a:tc>
                  <a:txBody>
                    <a:bodyPr/>
                    <a:lstStyle/>
                    <a:p>
                      <a:r>
                        <a:rPr lang="en-US" b="1">
                          <a:effectLst/>
                        </a:rPr>
                        <a:t>GET</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Retrieves the information at a particular URL.</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8183416"/>
                  </a:ext>
                </a:extLst>
              </a:tr>
              <a:tr h="382931">
                <a:tc>
                  <a:txBody>
                    <a:bodyPr/>
                    <a:lstStyle/>
                    <a:p>
                      <a:r>
                        <a:rPr lang="en-US" b="1" i="1">
                          <a:effectLst/>
                        </a:rPr>
                        <a:t>PUT</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Updates the previous resource if it exists or creates new information at a particular URL.</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769565"/>
                  </a:ext>
                </a:extLst>
              </a:tr>
              <a:tr h="382931">
                <a:tc>
                  <a:txBody>
                    <a:bodyPr/>
                    <a:lstStyle/>
                    <a:p>
                      <a:r>
                        <a:rPr lang="en-US" b="1">
                          <a:effectLst/>
                        </a:rPr>
                        <a:t>POST</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Used to send information to the server like uploading data and to develop a new entity.</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7214564"/>
                  </a:ext>
                </a:extLst>
              </a:tr>
              <a:tr h="225253">
                <a:tc>
                  <a:txBody>
                    <a:bodyPr/>
                    <a:lstStyle/>
                    <a:p>
                      <a:r>
                        <a:rPr lang="en-US" b="1">
                          <a:effectLst/>
                        </a:rPr>
                        <a:t>DELETE</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Deletes all current representations at a specific URL.</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7886781"/>
                  </a:ext>
                </a:extLst>
              </a:tr>
              <a:tr h="225253">
                <a:tc>
                  <a:txBody>
                    <a:bodyPr/>
                    <a:lstStyle/>
                    <a:p>
                      <a:r>
                        <a:rPr lang="en-US" b="1">
                          <a:effectLst/>
                        </a:rPr>
                        <a:t>PATCH</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This is used for partial updates of resources.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551969"/>
                  </a:ext>
                </a:extLst>
              </a:tr>
            </a:tbl>
          </a:graphicData>
        </a:graphic>
      </p:graphicFrame>
      <p:graphicFrame>
        <p:nvGraphicFramePr>
          <p:cNvPr id="7" name="Table 6">
            <a:extLst>
              <a:ext uri="{FF2B5EF4-FFF2-40B4-BE49-F238E27FC236}">
                <a16:creationId xmlns:a16="http://schemas.microsoft.com/office/drawing/2014/main" id="{661C6696-CE80-4302-9AFE-475FB3D76058}"/>
              </a:ext>
            </a:extLst>
          </p:cNvPr>
          <p:cNvGraphicFramePr>
            <a:graphicFrameLocks noGrp="1"/>
          </p:cNvGraphicFramePr>
          <p:nvPr>
            <p:extLst/>
          </p:nvPr>
        </p:nvGraphicFramePr>
        <p:xfrm>
          <a:off x="6735762" y="2106286"/>
          <a:ext cx="4515169" cy="2715240"/>
        </p:xfrm>
        <a:graphic>
          <a:graphicData uri="http://schemas.openxmlformats.org/drawingml/2006/table">
            <a:tbl>
              <a:tblPr/>
              <a:tblGrid>
                <a:gridCol w="493713">
                  <a:extLst>
                    <a:ext uri="{9D8B030D-6E8A-4147-A177-3AD203B41FA5}">
                      <a16:colId xmlns:a16="http://schemas.microsoft.com/office/drawing/2014/main" val="3714779495"/>
                    </a:ext>
                  </a:extLst>
                </a:gridCol>
                <a:gridCol w="1419225">
                  <a:extLst>
                    <a:ext uri="{9D8B030D-6E8A-4147-A177-3AD203B41FA5}">
                      <a16:colId xmlns:a16="http://schemas.microsoft.com/office/drawing/2014/main" val="365530467"/>
                    </a:ext>
                  </a:extLst>
                </a:gridCol>
                <a:gridCol w="2602231">
                  <a:extLst>
                    <a:ext uri="{9D8B030D-6E8A-4147-A177-3AD203B41FA5}">
                      <a16:colId xmlns:a16="http://schemas.microsoft.com/office/drawing/2014/main" val="2464950800"/>
                    </a:ext>
                  </a:extLst>
                </a:gridCol>
              </a:tblGrid>
              <a:tr h="270101">
                <a:tc>
                  <a:txBody>
                    <a:bodyPr/>
                    <a:lstStyle/>
                    <a:p>
                      <a:pPr algn="l"/>
                      <a:r>
                        <a:rPr lang="en-US" b="1" i="1">
                          <a:effectLst/>
                        </a:rPr>
                        <a:t>No</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b="1" i="1">
                          <a:effectLst/>
                        </a:rPr>
                        <a:t>Status Code</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b="1" i="1">
                          <a:effectLst/>
                        </a:rPr>
                        <a:t>Description</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925897"/>
                  </a:ext>
                </a:extLst>
              </a:tr>
              <a:tr h="270101">
                <a:tc>
                  <a:txBody>
                    <a:bodyPr/>
                    <a:lstStyle/>
                    <a:p>
                      <a:r>
                        <a:rPr lang="en-US">
                          <a:effectLst/>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1xx (100 – 199)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The response is informational.</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546569"/>
                  </a:ext>
                </a:extLst>
              </a:tr>
              <a:tr h="337800">
                <a:tc>
                  <a:txBody>
                    <a:bodyPr/>
                    <a:lstStyle/>
                    <a:p>
                      <a:r>
                        <a:rPr lang="en-US">
                          <a:effectLst/>
                        </a:rPr>
                        <a:t>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2xx (200 – 299)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Assures successful response.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428994"/>
                  </a:ext>
                </a:extLst>
              </a:tr>
              <a:tr h="459172">
                <a:tc>
                  <a:txBody>
                    <a:bodyPr/>
                    <a:lstStyle/>
                    <a:p>
                      <a:r>
                        <a:rPr lang="en-US">
                          <a:effectLst/>
                        </a:rPr>
                        <a:t>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3xx (300 – 399)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You are required to take further action to fulfil the request.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4371790"/>
                  </a:ext>
                </a:extLst>
              </a:tr>
              <a:tr h="459172">
                <a:tc>
                  <a:txBody>
                    <a:bodyPr/>
                    <a:lstStyle/>
                    <a:p>
                      <a:r>
                        <a:rPr lang="en-US">
                          <a:effectLst/>
                        </a:rPr>
                        <a:t>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4xx (400 – 499)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There’s a bad syntax and the request cannot be completed.</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911591"/>
                  </a:ext>
                </a:extLst>
              </a:tr>
              <a:tr h="459172">
                <a:tc>
                  <a:txBody>
                    <a:bodyPr/>
                    <a:lstStyle/>
                    <a:p>
                      <a:r>
                        <a:rPr lang="en-US">
                          <a:effectLst/>
                        </a:rPr>
                        <a:t>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5xx (500 – 599)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The server entirely fails to complete the request.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138358"/>
                  </a:ext>
                </a:extLst>
              </a:tr>
            </a:tbl>
          </a:graphicData>
        </a:graphic>
      </p:graphicFrame>
    </p:spTree>
    <p:extLst>
      <p:ext uri="{BB962C8B-B14F-4D97-AF65-F5344CB8AC3E}">
        <p14:creationId xmlns:p14="http://schemas.microsoft.com/office/powerpoint/2010/main" val="16000581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CD1A-6C5A-4A0E-A023-84C507315FC7}"/>
              </a:ext>
            </a:extLst>
          </p:cNvPr>
          <p:cNvSpPr>
            <a:spLocks noGrp="1"/>
          </p:cNvSpPr>
          <p:nvPr>
            <p:ph type="title"/>
          </p:nvPr>
        </p:nvSpPr>
        <p:spPr/>
        <p:txBody>
          <a:bodyPr/>
          <a:lstStyle/>
          <a:p>
            <a:r>
              <a:rPr lang="en-US"/>
              <a:t>API Testing Activity</a:t>
            </a:r>
          </a:p>
        </p:txBody>
      </p:sp>
      <p:sp>
        <p:nvSpPr>
          <p:cNvPr id="3" name="Text Placeholder 2">
            <a:extLst>
              <a:ext uri="{FF2B5EF4-FFF2-40B4-BE49-F238E27FC236}">
                <a16:creationId xmlns:a16="http://schemas.microsoft.com/office/drawing/2014/main" id="{DFC55E79-A67A-43B6-977B-E7E5CFAE403F}"/>
              </a:ext>
            </a:extLst>
          </p:cNvPr>
          <p:cNvSpPr>
            <a:spLocks noGrp="1"/>
          </p:cNvSpPr>
          <p:nvPr>
            <p:ph type="body" idx="1"/>
          </p:nvPr>
        </p:nvSpPr>
        <p:spPr/>
        <p:txBody>
          <a:bodyPr/>
          <a:lstStyle/>
          <a:p>
            <a:r>
              <a:rPr lang="en-US" sz="2000" b="0" i="0">
                <a:solidFill>
                  <a:schemeClr val="tx1"/>
                </a:solidFill>
                <a:effectLst/>
                <a:latin typeface="Arial" panose="020B0604020202020204" pitchFamily="34" charset="0"/>
                <a:cs typeface="Arial" panose="020B0604020202020204" pitchFamily="34" charset="0"/>
              </a:rPr>
              <a:t>Use this link for practicing API Testing</a:t>
            </a:r>
            <a:endParaRPr lang="en-US"/>
          </a:p>
        </p:txBody>
      </p:sp>
      <p:sp>
        <p:nvSpPr>
          <p:cNvPr id="4" name="Slide Number Placeholder 3">
            <a:extLst>
              <a:ext uri="{FF2B5EF4-FFF2-40B4-BE49-F238E27FC236}">
                <a16:creationId xmlns:a16="http://schemas.microsoft.com/office/drawing/2014/main" id="{6DEA0DFD-B519-4720-8A8F-AD9C30253E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
        <p:nvSpPr>
          <p:cNvPr id="5" name="Title 4">
            <a:extLst>
              <a:ext uri="{FF2B5EF4-FFF2-40B4-BE49-F238E27FC236}">
                <a16:creationId xmlns:a16="http://schemas.microsoft.com/office/drawing/2014/main" id="{3B4CA626-776E-4A5B-AB30-A841780FD73F}"/>
              </a:ext>
            </a:extLst>
          </p:cNvPr>
          <p:cNvSpPr>
            <a:spLocks noGrp="1"/>
          </p:cNvSpPr>
          <p:nvPr>
            <p:ph type="title" idx="2"/>
          </p:nvPr>
        </p:nvSpPr>
        <p:spPr/>
        <p:txBody>
          <a:bodyPr>
            <a:normAutofit fontScale="90000"/>
          </a:bodyPr>
          <a:lstStyle/>
          <a:p>
            <a:endParaRPr lang="en-US"/>
          </a:p>
        </p:txBody>
      </p:sp>
      <p:sp>
        <p:nvSpPr>
          <p:cNvPr id="7" name="TextBox 6">
            <a:extLst>
              <a:ext uri="{FF2B5EF4-FFF2-40B4-BE49-F238E27FC236}">
                <a16:creationId xmlns:a16="http://schemas.microsoft.com/office/drawing/2014/main" id="{587C4BDC-F363-4E48-AC61-28670EC8D9EB}"/>
              </a:ext>
            </a:extLst>
          </p:cNvPr>
          <p:cNvSpPr txBox="1"/>
          <p:nvPr/>
        </p:nvSpPr>
        <p:spPr>
          <a:xfrm>
            <a:off x="1036320" y="3059668"/>
            <a:ext cx="10119360" cy="1508105"/>
          </a:xfrm>
          <a:prstGeom prst="rect">
            <a:avLst/>
          </a:prstGeom>
          <a:noFill/>
        </p:spPr>
        <p:txBody>
          <a:bodyPr wrap="square">
            <a:spAutoFit/>
          </a:bodyPr>
          <a:lstStyle/>
          <a:p>
            <a:pPr algn="ctr"/>
            <a:r>
              <a:rPr lang="en-US" sz="3600">
                <a:hlinkClick r:id="rId2"/>
              </a:rPr>
              <a:t>https://demoqa.com/swagger/#/</a:t>
            </a:r>
            <a:endParaRPr lang="en-US" sz="3600"/>
          </a:p>
          <a:p>
            <a:pPr algn="ctr"/>
            <a:endParaRPr lang="en-US" sz="2800"/>
          </a:p>
          <a:p>
            <a:endParaRPr lang="en-US" sz="2800"/>
          </a:p>
        </p:txBody>
      </p:sp>
    </p:spTree>
    <p:extLst>
      <p:ext uri="{BB962C8B-B14F-4D97-AF65-F5344CB8AC3E}">
        <p14:creationId xmlns:p14="http://schemas.microsoft.com/office/powerpoint/2010/main" val="811529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
        <p:nvSpPr>
          <p:cNvPr id="2" name="TextBox 1">
            <a:extLst>
              <a:ext uri="{FF2B5EF4-FFF2-40B4-BE49-F238E27FC236}">
                <a16:creationId xmlns:a16="http://schemas.microsoft.com/office/drawing/2014/main" id="{3B0BE2B7-BF6C-44F8-90B2-639706FA887A}"/>
              </a:ext>
            </a:extLst>
          </p:cNvPr>
          <p:cNvSpPr txBox="1"/>
          <p:nvPr/>
        </p:nvSpPr>
        <p:spPr>
          <a:xfrm>
            <a:off x="1014883" y="1152594"/>
            <a:ext cx="7224765" cy="523220"/>
          </a:xfrm>
          <a:prstGeom prst="rect">
            <a:avLst/>
          </a:prstGeom>
          <a:noFill/>
        </p:spPr>
        <p:txBody>
          <a:bodyPr wrap="square" rtlCol="0">
            <a:spAutoFit/>
          </a:bodyPr>
          <a:lstStyle/>
          <a:p>
            <a:pPr algn="l"/>
            <a:r>
              <a:rPr lang="en-US" sz="2800" b="1" i="0" dirty="0">
                <a:solidFill>
                  <a:srgbClr val="222222"/>
                </a:solidFill>
                <a:effectLst/>
                <a:latin typeface="+mj-lt"/>
              </a:rPr>
              <a:t>Defect Management Process</a:t>
            </a:r>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EB52FDA0-F973-4DD8-B5F8-E9FBD558E6C5}"/>
              </a:ext>
            </a:extLst>
          </p:cNvPr>
          <p:cNvSpPr txBox="1"/>
          <p:nvPr/>
        </p:nvSpPr>
        <p:spPr>
          <a:xfrm>
            <a:off x="829051" y="1955145"/>
            <a:ext cx="10524749" cy="1323439"/>
          </a:xfrm>
          <a:prstGeom prst="rect">
            <a:avLst/>
          </a:prstGeom>
          <a:noFill/>
        </p:spPr>
        <p:txBody>
          <a:bodyPr wrap="square">
            <a:spAutoFit/>
          </a:bodyPr>
          <a:lstStyle/>
          <a:p>
            <a:pPr algn="l"/>
            <a:r>
              <a:rPr lang="en-US" sz="2000" b="1" i="0" dirty="0">
                <a:solidFill>
                  <a:srgbClr val="222222"/>
                </a:solidFill>
                <a:effectLst/>
                <a:latin typeface="Arial" panose="020B0604020202020204" pitchFamily="34" charset="0"/>
                <a:cs typeface="Arial" panose="020B0604020202020204" pitchFamily="34" charset="0"/>
              </a:rPr>
              <a:t>How to measure and evaluate the quality of the test execution?</a:t>
            </a:r>
          </a:p>
          <a:p>
            <a:pPr algn="l"/>
            <a:endParaRPr lang="en-US" sz="2000" b="1" dirty="0">
              <a:solidFill>
                <a:srgbClr val="222222"/>
              </a:solidFill>
              <a:latin typeface="Arial" panose="020B0604020202020204" pitchFamily="34" charset="0"/>
              <a:cs typeface="Arial" panose="020B0604020202020204" pitchFamily="34" charset="0"/>
            </a:endParaRPr>
          </a:p>
          <a:p>
            <a:pPr algn="l"/>
            <a:endParaRPr lang="en-US" sz="2000" b="1" i="0" dirty="0">
              <a:solidFill>
                <a:srgbClr val="222222"/>
              </a:solidFill>
              <a:effectLst/>
              <a:latin typeface="Arial" panose="020B0604020202020204" pitchFamily="34" charset="0"/>
              <a:cs typeface="Arial" panose="020B0604020202020204" pitchFamily="34" charset="0"/>
            </a:endParaRPr>
          </a:p>
          <a:p>
            <a:pPr algn="l"/>
            <a:endParaRPr lang="en-US" sz="2000" b="1" i="0" dirty="0">
              <a:solidFill>
                <a:srgbClr val="222222"/>
              </a:solidFill>
              <a:effectLst/>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47BEA153-8CE8-4994-96EB-8D1FD11D746C}"/>
              </a:ext>
            </a:extLst>
          </p:cNvPr>
          <p:cNvGraphicFramePr/>
          <p:nvPr>
            <p:extLst/>
          </p:nvPr>
        </p:nvGraphicFramePr>
        <p:xfrm>
          <a:off x="1538705" y="115259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697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6" name="Title 5">
            <a:extLst>
              <a:ext uri="{FF2B5EF4-FFF2-40B4-BE49-F238E27FC236}">
                <a16:creationId xmlns:a16="http://schemas.microsoft.com/office/drawing/2014/main" id="{05B64CAC-1A12-4262-8B28-5C6AAEE89058}"/>
              </a:ext>
            </a:extLst>
          </p:cNvPr>
          <p:cNvSpPr>
            <a:spLocks noGrp="1"/>
          </p:cNvSpPr>
          <p:nvPr>
            <p:ph type="title"/>
          </p:nvPr>
        </p:nvSpPr>
        <p:spPr>
          <a:xfrm>
            <a:off x="975360" y="215899"/>
            <a:ext cx="10241280" cy="1450757"/>
          </a:xfrm>
          <a:noFill/>
        </p:spPr>
        <p:txBody>
          <a:bodyPr/>
          <a:lstStyle/>
          <a:p>
            <a:r>
              <a:rPr lang="en-US" dirty="0"/>
              <a:t>Static Analysis</a:t>
            </a:r>
          </a:p>
        </p:txBody>
      </p:sp>
      <p:sp>
        <p:nvSpPr>
          <p:cNvPr id="193" name="Google Shape;193;g132002541ac_0_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194" name="Google Shape;194;g132002541ac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195" name="Google Shape;195;g132002541ac_0_0"/>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1"/>
              <a:buNone/>
            </a:pPr>
            <a:r>
              <a:rPr lang="en-US" dirty="0"/>
              <a:t>Static Analysis</a:t>
            </a:r>
            <a:endParaRPr dirty="0"/>
          </a:p>
        </p:txBody>
      </p:sp>
      <p:sp>
        <p:nvSpPr>
          <p:cNvPr id="8" name="TextBox 7">
            <a:extLst>
              <a:ext uri="{FF2B5EF4-FFF2-40B4-BE49-F238E27FC236}">
                <a16:creationId xmlns:a16="http://schemas.microsoft.com/office/drawing/2014/main" id="{A8324D79-BA06-402C-86BD-C47C1F2E0335}"/>
              </a:ext>
            </a:extLst>
          </p:cNvPr>
          <p:cNvSpPr txBox="1"/>
          <p:nvPr/>
        </p:nvSpPr>
        <p:spPr>
          <a:xfrm>
            <a:off x="1102519" y="2187666"/>
            <a:ext cx="6148386" cy="248266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3600" dirty="0"/>
              <a:t>Standard Compliance</a:t>
            </a:r>
          </a:p>
          <a:p>
            <a:pPr marL="285750" indent="-285750">
              <a:lnSpc>
                <a:spcPct val="150000"/>
              </a:lnSpc>
              <a:buFont typeface="Arial" panose="020B0604020202020204" pitchFamily="34" charset="0"/>
              <a:buChar char="•"/>
            </a:pPr>
            <a:r>
              <a:rPr lang="en-US" sz="3600" dirty="0"/>
              <a:t>Code Metrics</a:t>
            </a:r>
          </a:p>
          <a:p>
            <a:pPr marL="285750" indent="-285750">
              <a:lnSpc>
                <a:spcPct val="150000"/>
              </a:lnSpc>
              <a:buFont typeface="Arial" panose="020B0604020202020204" pitchFamily="34" charset="0"/>
              <a:buChar char="•"/>
            </a:pPr>
            <a:r>
              <a:rPr lang="en-US" sz="3600" dirty="0"/>
              <a:t>Data Flow Analysis</a:t>
            </a:r>
          </a:p>
        </p:txBody>
      </p:sp>
      <p:pic>
        <p:nvPicPr>
          <p:cNvPr id="6146" name="Picture 2" descr="Static Testing - javatpoint">
            <a:extLst>
              <a:ext uri="{FF2B5EF4-FFF2-40B4-BE49-F238E27FC236}">
                <a16:creationId xmlns:a16="http://schemas.microsoft.com/office/drawing/2014/main" id="{493CD2A8-DAE8-4402-A3C5-11ED4C175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905" y="1949541"/>
            <a:ext cx="3600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080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sp>
        <p:nvSpPr>
          <p:cNvPr id="2" name="TextBox 1">
            <a:extLst>
              <a:ext uri="{FF2B5EF4-FFF2-40B4-BE49-F238E27FC236}">
                <a16:creationId xmlns:a16="http://schemas.microsoft.com/office/drawing/2014/main" id="{3B0BE2B7-BF6C-44F8-90B2-639706FA887A}"/>
              </a:ext>
            </a:extLst>
          </p:cNvPr>
          <p:cNvSpPr txBox="1"/>
          <p:nvPr/>
        </p:nvSpPr>
        <p:spPr>
          <a:xfrm>
            <a:off x="1014883" y="1152594"/>
            <a:ext cx="7224765" cy="523220"/>
          </a:xfrm>
          <a:prstGeom prst="rect">
            <a:avLst/>
          </a:prstGeom>
          <a:noFill/>
        </p:spPr>
        <p:txBody>
          <a:bodyPr wrap="square" rtlCol="0">
            <a:spAutoFit/>
          </a:bodyPr>
          <a:lstStyle/>
          <a:p>
            <a:pPr algn="l"/>
            <a:r>
              <a:rPr lang="en-US" sz="2800" b="1" i="0" dirty="0">
                <a:solidFill>
                  <a:srgbClr val="222222"/>
                </a:solidFill>
                <a:effectLst/>
                <a:latin typeface="+mj-lt"/>
              </a:rPr>
              <a:t>Defect Management Process</a:t>
            </a:r>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EB52FDA0-F973-4DD8-B5F8-E9FBD558E6C5}"/>
              </a:ext>
            </a:extLst>
          </p:cNvPr>
          <p:cNvSpPr txBox="1"/>
          <p:nvPr/>
        </p:nvSpPr>
        <p:spPr>
          <a:xfrm>
            <a:off x="829051" y="1955145"/>
            <a:ext cx="10524749" cy="3908762"/>
          </a:xfrm>
          <a:prstGeom prst="rect">
            <a:avLst/>
          </a:prstGeom>
          <a:noFill/>
        </p:spPr>
        <p:txBody>
          <a:bodyPr wrap="square">
            <a:spAutoFit/>
          </a:bodyPr>
          <a:lstStyle/>
          <a:p>
            <a:pPr algn="l"/>
            <a:r>
              <a:rPr lang="en-US" sz="2000" b="1" dirty="0">
                <a:solidFill>
                  <a:srgbClr val="222222"/>
                </a:solidFill>
                <a:latin typeface="+mn-lt"/>
                <a:cs typeface="Arial" panose="020B0604020202020204" pitchFamily="34" charset="0"/>
              </a:rPr>
              <a:t>Example: </a:t>
            </a:r>
          </a:p>
          <a:p>
            <a:pPr algn="l"/>
            <a:r>
              <a:rPr lang="en-US" sz="2000" dirty="0">
                <a:solidFill>
                  <a:srgbClr val="222222"/>
                </a:solidFill>
                <a:latin typeface="+mn-lt"/>
                <a:cs typeface="Arial" panose="020B0604020202020204" pitchFamily="34" charset="0"/>
              </a:rPr>
              <a:t>S</a:t>
            </a:r>
            <a:r>
              <a:rPr lang="en-US" sz="2000" b="0" i="0" dirty="0">
                <a:solidFill>
                  <a:srgbClr val="222222"/>
                </a:solidFill>
                <a:effectLst/>
                <a:latin typeface="+mn-lt"/>
                <a:cs typeface="Arial" panose="020B0604020202020204" pitchFamily="34" charset="0"/>
              </a:rPr>
              <a:t>upposed the Bank website has total </a:t>
            </a:r>
            <a:r>
              <a:rPr lang="en-US" sz="2000" b="1" i="0" dirty="0">
                <a:solidFill>
                  <a:srgbClr val="0070C0"/>
                </a:solidFill>
                <a:effectLst/>
                <a:latin typeface="+mn-lt"/>
                <a:cs typeface="Arial" panose="020B0604020202020204" pitchFamily="34" charset="0"/>
              </a:rPr>
              <a:t>64</a:t>
            </a:r>
            <a:r>
              <a:rPr lang="en-US" sz="2000" b="0" i="0" dirty="0">
                <a:solidFill>
                  <a:srgbClr val="222222"/>
                </a:solidFill>
                <a:effectLst/>
                <a:latin typeface="+mn-lt"/>
                <a:cs typeface="Arial" panose="020B0604020202020204" pitchFamily="34" charset="0"/>
              </a:rPr>
              <a:t> defects, but your testing team only detect </a:t>
            </a:r>
            <a:r>
              <a:rPr lang="en-US" sz="2000" b="1" i="0" dirty="0">
                <a:solidFill>
                  <a:srgbClr val="0070C0"/>
                </a:solidFill>
                <a:effectLst/>
                <a:latin typeface="+mn-lt"/>
                <a:cs typeface="Arial" panose="020B0604020202020204" pitchFamily="34" charset="0"/>
              </a:rPr>
              <a:t>44</a:t>
            </a:r>
            <a:r>
              <a:rPr lang="en-US" sz="2000" b="0" i="0" dirty="0">
                <a:solidFill>
                  <a:srgbClr val="222222"/>
                </a:solidFill>
                <a:effectLst/>
                <a:latin typeface="+mn-lt"/>
                <a:cs typeface="Arial" panose="020B0604020202020204" pitchFamily="34" charset="0"/>
              </a:rPr>
              <a:t> defects i.e., they missed </a:t>
            </a:r>
            <a:r>
              <a:rPr lang="en-US" sz="2000" b="1" i="0" dirty="0">
                <a:solidFill>
                  <a:srgbClr val="0070C0"/>
                </a:solidFill>
                <a:effectLst/>
                <a:latin typeface="+mn-lt"/>
                <a:cs typeface="Arial" panose="020B0604020202020204" pitchFamily="34" charset="0"/>
              </a:rPr>
              <a:t>20</a:t>
            </a:r>
            <a:r>
              <a:rPr lang="en-US" sz="2000" b="0" i="0" dirty="0">
                <a:solidFill>
                  <a:srgbClr val="222222"/>
                </a:solidFill>
                <a:effectLst/>
                <a:latin typeface="+mn-lt"/>
                <a:cs typeface="Arial" panose="020B0604020202020204" pitchFamily="34" charset="0"/>
              </a:rPr>
              <a:t> defects. Therefore, you can calculate:</a:t>
            </a:r>
          </a:p>
          <a:p>
            <a:pPr algn="l"/>
            <a:endParaRPr lang="en-US" sz="2000" b="0" i="0" dirty="0">
              <a:solidFill>
                <a:srgbClr val="222222"/>
              </a:solidFill>
              <a:effectLst/>
              <a:latin typeface="+mn-lt"/>
              <a:cs typeface="Arial" panose="020B0604020202020204" pitchFamily="34" charset="0"/>
            </a:endParaRPr>
          </a:p>
          <a:p>
            <a:pPr algn="l"/>
            <a:r>
              <a:rPr lang="en-US" sz="2000" b="0" i="0" dirty="0">
                <a:solidFill>
                  <a:srgbClr val="222222"/>
                </a:solidFill>
                <a:effectLst/>
                <a:latin typeface="+mn-lt"/>
                <a:cs typeface="Arial" panose="020B0604020202020204" pitchFamily="34" charset="0"/>
              </a:rPr>
              <a:t>- The </a:t>
            </a:r>
            <a:r>
              <a:rPr lang="en-US" sz="2000" b="1" i="0" dirty="0">
                <a:solidFill>
                  <a:srgbClr val="0070C0"/>
                </a:solidFill>
                <a:effectLst/>
                <a:latin typeface="+mn-lt"/>
                <a:cs typeface="Arial" panose="020B0604020202020204" pitchFamily="34" charset="0"/>
              </a:rPr>
              <a:t>defect leakage ratio </a:t>
            </a:r>
            <a:r>
              <a:rPr lang="en-US" sz="2000" b="0" i="0" dirty="0">
                <a:solidFill>
                  <a:srgbClr val="222222"/>
                </a:solidFill>
                <a:effectLst/>
                <a:latin typeface="+mn-lt"/>
                <a:cs typeface="Arial" panose="020B0604020202020204" pitchFamily="34" charset="0"/>
              </a:rPr>
              <a:t>(DLR) is </a:t>
            </a:r>
            <a:r>
              <a:rPr lang="en-US" sz="2000" b="1" i="0" dirty="0">
                <a:solidFill>
                  <a:srgbClr val="0070C0"/>
                </a:solidFill>
                <a:effectLst/>
                <a:latin typeface="+mn-lt"/>
                <a:cs typeface="Arial" panose="020B0604020202020204" pitchFamily="34" charset="0"/>
              </a:rPr>
              <a:t>20/64</a:t>
            </a:r>
            <a:r>
              <a:rPr lang="en-US" sz="2000" b="0" i="0" dirty="0">
                <a:solidFill>
                  <a:srgbClr val="222222"/>
                </a:solidFill>
                <a:effectLst/>
                <a:latin typeface="+mn-lt"/>
                <a:cs typeface="Arial" panose="020B0604020202020204" pitchFamily="34" charset="0"/>
              </a:rPr>
              <a:t> </a:t>
            </a:r>
            <a:r>
              <a:rPr lang="en-US" sz="2000" b="1" i="0" dirty="0">
                <a:solidFill>
                  <a:srgbClr val="222222"/>
                </a:solidFill>
                <a:effectLst/>
                <a:latin typeface="+mn-lt"/>
                <a:cs typeface="Arial" panose="020B0604020202020204" pitchFamily="34" charset="0"/>
              </a:rPr>
              <a:t>=</a:t>
            </a:r>
            <a:r>
              <a:rPr lang="en-US" sz="2000" b="0" i="0" dirty="0">
                <a:solidFill>
                  <a:srgbClr val="222222"/>
                </a:solidFill>
                <a:effectLst/>
                <a:latin typeface="+mn-lt"/>
                <a:cs typeface="Arial" panose="020B0604020202020204" pitchFamily="34" charset="0"/>
              </a:rPr>
              <a:t> </a:t>
            </a:r>
            <a:r>
              <a:rPr lang="en-US" sz="2000" b="1" i="0" dirty="0">
                <a:solidFill>
                  <a:srgbClr val="0070C0"/>
                </a:solidFill>
                <a:effectLst/>
                <a:latin typeface="+mn-lt"/>
                <a:cs typeface="Arial" panose="020B0604020202020204" pitchFamily="34" charset="0"/>
              </a:rPr>
              <a:t>0.312</a:t>
            </a:r>
            <a:r>
              <a:rPr lang="en-US" sz="2000" b="0" i="0" dirty="0">
                <a:solidFill>
                  <a:srgbClr val="0070C0"/>
                </a:solidFill>
                <a:effectLst/>
                <a:latin typeface="+mn-lt"/>
                <a:cs typeface="Arial" panose="020B0604020202020204" pitchFamily="34" charset="0"/>
              </a:rPr>
              <a:t> </a:t>
            </a:r>
            <a:r>
              <a:rPr lang="en-US" sz="2000" b="1" i="0" dirty="0">
                <a:solidFill>
                  <a:srgbClr val="0070C0"/>
                </a:solidFill>
                <a:effectLst/>
                <a:latin typeface="+mn-lt"/>
                <a:cs typeface="Arial" panose="020B0604020202020204" pitchFamily="34" charset="0"/>
              </a:rPr>
              <a:t>(31.2 %)</a:t>
            </a:r>
            <a:r>
              <a:rPr lang="en-US" sz="2000" b="1" i="0" dirty="0">
                <a:solidFill>
                  <a:srgbClr val="222222"/>
                </a:solidFill>
                <a:effectLst/>
                <a:latin typeface="+mn-lt"/>
                <a:cs typeface="Arial" panose="020B0604020202020204" pitchFamily="34" charset="0"/>
              </a:rPr>
              <a:t>.</a:t>
            </a:r>
          </a:p>
          <a:p>
            <a:pPr algn="l"/>
            <a:endParaRPr lang="en-US" sz="2000" dirty="0">
              <a:solidFill>
                <a:srgbClr val="222222"/>
              </a:solidFill>
              <a:latin typeface="+mn-lt"/>
              <a:cs typeface="Arial" panose="020B0604020202020204" pitchFamily="34" charset="0"/>
            </a:endParaRPr>
          </a:p>
          <a:p>
            <a:pPr algn="l"/>
            <a:r>
              <a:rPr lang="en-US" sz="2000" b="1" i="0" dirty="0">
                <a:solidFill>
                  <a:srgbClr val="1B1B1B"/>
                </a:solidFill>
                <a:effectLst/>
                <a:latin typeface="Arial" panose="020B0604020202020204" pitchFamily="34" charset="0"/>
                <a:cs typeface="Arial" panose="020B0604020202020204" pitchFamily="34" charset="0"/>
              </a:rPr>
              <a:t>Example:</a:t>
            </a:r>
          </a:p>
          <a:p>
            <a:pPr algn="l"/>
            <a:r>
              <a:rPr lang="en-US" sz="2000" b="0" i="0" dirty="0">
                <a:solidFill>
                  <a:srgbClr val="1B1B1B"/>
                </a:solidFill>
                <a:effectLst/>
                <a:latin typeface="Arial" panose="020B0604020202020204" pitchFamily="34" charset="0"/>
                <a:cs typeface="Arial" panose="020B0604020202020204" pitchFamily="34" charset="0"/>
              </a:rPr>
              <a:t>Out of </a:t>
            </a:r>
            <a:r>
              <a:rPr lang="en-US" sz="2000" b="1" i="0" dirty="0">
                <a:solidFill>
                  <a:srgbClr val="0070C0"/>
                </a:solidFill>
                <a:effectLst/>
                <a:latin typeface="Arial" panose="020B0604020202020204" pitchFamily="34" charset="0"/>
                <a:cs typeface="Arial" panose="020B0604020202020204" pitchFamily="34" charset="0"/>
              </a:rPr>
              <a:t>84</a:t>
            </a:r>
            <a:r>
              <a:rPr lang="en-US" sz="2000" b="0" i="0" dirty="0">
                <a:solidFill>
                  <a:srgbClr val="1B1B1B"/>
                </a:solidFill>
                <a:effectLst/>
                <a:latin typeface="Arial" panose="020B0604020202020204" pitchFamily="34" charset="0"/>
                <a:cs typeface="Arial" panose="020B0604020202020204" pitchFamily="34" charset="0"/>
              </a:rPr>
              <a:t> defects, we reported over the </a:t>
            </a:r>
            <a:r>
              <a:rPr lang="en-US" sz="2000" b="1" i="0" dirty="0">
                <a:solidFill>
                  <a:srgbClr val="0070C0"/>
                </a:solidFill>
                <a:effectLst/>
                <a:latin typeface="Arial" panose="020B0604020202020204" pitchFamily="34" charset="0"/>
                <a:cs typeface="Arial" panose="020B0604020202020204" pitchFamily="34" charset="0"/>
              </a:rPr>
              <a:t>64</a:t>
            </a:r>
            <a:r>
              <a:rPr lang="en-US" sz="2000" b="0" i="0" dirty="0">
                <a:solidFill>
                  <a:srgbClr val="1B1B1B"/>
                </a:solidFill>
                <a:effectLst/>
                <a:latin typeface="Arial" panose="020B0604020202020204" pitchFamily="34" charset="0"/>
                <a:cs typeface="Arial" panose="020B0604020202020204" pitchFamily="34" charset="0"/>
              </a:rPr>
              <a:t> are defects which means our </a:t>
            </a:r>
            <a:r>
              <a:rPr lang="en-US" sz="2000" b="1" i="0" dirty="0">
                <a:solidFill>
                  <a:srgbClr val="0070C0"/>
                </a:solidFill>
                <a:effectLst/>
                <a:latin typeface="Arial" panose="020B0604020202020204" pitchFamily="34" charset="0"/>
                <a:cs typeface="Arial" panose="020B0604020202020204" pitchFamily="34" charset="0"/>
              </a:rPr>
              <a:t>20</a:t>
            </a:r>
            <a:r>
              <a:rPr lang="en-US" sz="2000" b="0" i="0" dirty="0">
                <a:solidFill>
                  <a:srgbClr val="1B1B1B"/>
                </a:solidFill>
                <a:effectLst/>
                <a:latin typeface="Arial" panose="020B0604020202020204" pitchFamily="34" charset="0"/>
                <a:cs typeface="Arial" panose="020B0604020202020204" pitchFamily="34" charset="0"/>
              </a:rPr>
              <a:t> defects we reports are all wrong, it is a mistake during testing period so how we can calculate  defect rejection ratio? </a:t>
            </a:r>
          </a:p>
          <a:p>
            <a:pPr algn="l"/>
            <a:endParaRPr lang="en-US" sz="2000" dirty="0">
              <a:solidFill>
                <a:srgbClr val="1B1B1B"/>
              </a:solidFill>
              <a:latin typeface="Arial" panose="020B0604020202020204" pitchFamily="34" charset="0"/>
              <a:cs typeface="Arial" panose="020B0604020202020204" pitchFamily="34" charset="0"/>
            </a:endParaRPr>
          </a:p>
          <a:p>
            <a:pPr algn="l"/>
            <a:r>
              <a:rPr lang="en-US" sz="2800" dirty="0">
                <a:solidFill>
                  <a:srgbClr val="222222"/>
                </a:solidFill>
                <a:latin typeface="Source Sans Pro" panose="020B0503030403020204" pitchFamily="34" charset="0"/>
              </a:rPr>
              <a:t>- </a:t>
            </a:r>
            <a:r>
              <a:rPr lang="en-US" sz="2000" dirty="0">
                <a:solidFill>
                  <a:srgbClr val="222222"/>
                </a:solidFill>
                <a:latin typeface="Arial" panose="020B0604020202020204" pitchFamily="34" charset="0"/>
                <a:cs typeface="Arial" panose="020B0604020202020204" pitchFamily="34" charset="0"/>
              </a:rPr>
              <a:t>T</a:t>
            </a:r>
            <a:r>
              <a:rPr lang="en-US" sz="2000" b="0" i="0" dirty="0">
                <a:solidFill>
                  <a:srgbClr val="222222"/>
                </a:solidFill>
                <a:effectLst/>
                <a:latin typeface="Arial" panose="020B0604020202020204" pitchFamily="34" charset="0"/>
                <a:cs typeface="Arial" panose="020B0604020202020204" pitchFamily="34" charset="0"/>
              </a:rPr>
              <a:t>he </a:t>
            </a:r>
            <a:r>
              <a:rPr lang="en-US" sz="2000" b="1" i="0" dirty="0">
                <a:solidFill>
                  <a:srgbClr val="0070C0"/>
                </a:solidFill>
                <a:effectLst/>
                <a:latin typeface="Arial" panose="020B0604020202020204" pitchFamily="34" charset="0"/>
                <a:cs typeface="Arial" panose="020B0604020202020204" pitchFamily="34" charset="0"/>
              </a:rPr>
              <a:t>defect rejection ratio</a:t>
            </a:r>
            <a:r>
              <a:rPr lang="en-US" sz="2000" b="0" i="0" dirty="0">
                <a:solidFill>
                  <a:srgbClr val="0070C0"/>
                </a:solidFill>
                <a:effectLst/>
                <a:latin typeface="Arial" panose="020B0604020202020204" pitchFamily="34" charset="0"/>
                <a:cs typeface="Arial" panose="020B0604020202020204" pitchFamily="34" charset="0"/>
              </a:rPr>
              <a:t> </a:t>
            </a:r>
            <a:r>
              <a:rPr lang="en-US" sz="2000" b="0" i="0" dirty="0">
                <a:solidFill>
                  <a:srgbClr val="222222"/>
                </a:solidFill>
                <a:effectLst/>
                <a:latin typeface="Arial" panose="020B0604020202020204" pitchFamily="34" charset="0"/>
                <a:cs typeface="Arial" panose="020B0604020202020204" pitchFamily="34" charset="0"/>
              </a:rPr>
              <a:t>(DRR) is </a:t>
            </a:r>
            <a:r>
              <a:rPr lang="en-US" sz="2000" b="1" i="0" dirty="0">
                <a:solidFill>
                  <a:srgbClr val="0070C0"/>
                </a:solidFill>
                <a:effectLst/>
                <a:latin typeface="Arial" panose="020B0604020202020204" pitchFamily="34" charset="0"/>
                <a:cs typeface="Arial" panose="020B0604020202020204" pitchFamily="34" charset="0"/>
              </a:rPr>
              <a:t>20/84</a:t>
            </a:r>
            <a:r>
              <a:rPr lang="en-US" sz="2000" b="1" i="0" dirty="0">
                <a:solidFill>
                  <a:srgbClr val="222222"/>
                </a:solidFill>
                <a:effectLst/>
                <a:latin typeface="Arial" panose="020B0604020202020204" pitchFamily="34" charset="0"/>
                <a:cs typeface="Arial" panose="020B0604020202020204" pitchFamily="34" charset="0"/>
              </a:rPr>
              <a:t> = </a:t>
            </a:r>
            <a:r>
              <a:rPr lang="en-US" sz="2000" b="1" i="0" dirty="0">
                <a:solidFill>
                  <a:srgbClr val="0070C0"/>
                </a:solidFill>
                <a:effectLst/>
                <a:latin typeface="Arial" panose="020B0604020202020204" pitchFamily="34" charset="0"/>
                <a:cs typeface="Arial" panose="020B0604020202020204" pitchFamily="34" charset="0"/>
              </a:rPr>
              <a:t>0.238 (23.8 %)</a:t>
            </a:r>
            <a:r>
              <a:rPr lang="en-US" sz="2000" b="1" i="0" dirty="0">
                <a:solidFill>
                  <a:srgbClr val="222222"/>
                </a:solidFill>
                <a:effectLst/>
                <a:latin typeface="Arial" panose="020B0604020202020204" pitchFamily="34" charset="0"/>
                <a:cs typeface="Arial" panose="020B0604020202020204" pitchFamily="34" charset="0"/>
              </a:rPr>
              <a:t>.</a:t>
            </a:r>
            <a:endParaRPr lang="en-US" sz="2000" b="0"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5182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g132071ea513_0_389"/>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dirty="0"/>
              <a:t>Test Planning</a:t>
            </a:r>
            <a:endParaRPr dirty="0"/>
          </a:p>
        </p:txBody>
      </p:sp>
      <p:sp>
        <p:nvSpPr>
          <p:cNvPr id="393" name="Google Shape;393;g132071ea513_0_38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SQA</a:t>
            </a:r>
            <a:endParaRPr/>
          </a:p>
        </p:txBody>
      </p:sp>
      <p:sp>
        <p:nvSpPr>
          <p:cNvPr id="394" name="Google Shape;394;g132071ea513_0_3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26620381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sp>
        <p:nvSpPr>
          <p:cNvPr id="2" name="TextBox 1">
            <a:extLst>
              <a:ext uri="{FF2B5EF4-FFF2-40B4-BE49-F238E27FC236}">
                <a16:creationId xmlns:a16="http://schemas.microsoft.com/office/drawing/2014/main" id="{3B0BE2B7-BF6C-44F8-90B2-639706FA887A}"/>
              </a:ext>
            </a:extLst>
          </p:cNvPr>
          <p:cNvSpPr txBox="1"/>
          <p:nvPr/>
        </p:nvSpPr>
        <p:spPr>
          <a:xfrm>
            <a:off x="1014883" y="1152594"/>
            <a:ext cx="7224765" cy="646331"/>
          </a:xfrm>
          <a:prstGeom prst="rect">
            <a:avLst/>
          </a:prstGeom>
          <a:noFill/>
        </p:spPr>
        <p:txBody>
          <a:bodyPr wrap="square" rtlCol="0">
            <a:spAutoFit/>
          </a:bodyPr>
          <a:lstStyle/>
          <a:p>
            <a:pPr algn="l"/>
            <a:r>
              <a:rPr lang="en-US" sz="3600" b="1" i="0" dirty="0">
                <a:solidFill>
                  <a:srgbClr val="222222"/>
                </a:solidFill>
                <a:effectLst/>
                <a:latin typeface="Source Sans Pro" panose="020B0503030403020204" pitchFamily="34" charset="0"/>
              </a:rPr>
              <a:t>TEST PLAN</a:t>
            </a:r>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EB52FDA0-F973-4DD8-B5F8-E9FBD558E6C5}"/>
              </a:ext>
            </a:extLst>
          </p:cNvPr>
          <p:cNvSpPr txBox="1"/>
          <p:nvPr/>
        </p:nvSpPr>
        <p:spPr>
          <a:xfrm>
            <a:off x="1014883" y="1955145"/>
            <a:ext cx="10338917" cy="3785652"/>
          </a:xfrm>
          <a:prstGeom prst="rect">
            <a:avLst/>
          </a:prstGeom>
          <a:noFill/>
        </p:spPr>
        <p:txBody>
          <a:bodyPr wrap="square">
            <a:spAutoFit/>
          </a:bodyPr>
          <a:lstStyle/>
          <a:p>
            <a:pPr algn="l"/>
            <a:r>
              <a:rPr lang="en-US" sz="2000" b="1" i="0" dirty="0">
                <a:solidFill>
                  <a:srgbClr val="222222"/>
                </a:solidFill>
                <a:effectLst/>
                <a:latin typeface="Arial" panose="020B0604020202020204" pitchFamily="34" charset="0"/>
                <a:cs typeface="Arial" panose="020B0604020202020204" pitchFamily="34" charset="0"/>
              </a:rPr>
              <a:t>A Test Plan </a:t>
            </a:r>
            <a:r>
              <a:rPr lang="en-US" sz="2000" i="0" dirty="0">
                <a:solidFill>
                  <a:srgbClr val="222222"/>
                </a:solidFill>
                <a:effectLst/>
                <a:latin typeface="Arial" panose="020B0604020202020204" pitchFamily="34" charset="0"/>
                <a:cs typeface="Arial" panose="020B0604020202020204" pitchFamily="34" charset="0"/>
              </a:rPr>
              <a:t>is a detailed document that describes the</a:t>
            </a:r>
            <a:r>
              <a:rPr lang="en-US" sz="2000" b="1" i="0" dirty="0">
                <a:solidFill>
                  <a:srgbClr val="222222"/>
                </a:solidFill>
                <a:effectLst/>
                <a:latin typeface="Arial" panose="020B0604020202020204" pitchFamily="34" charset="0"/>
                <a:cs typeface="Arial" panose="020B0604020202020204" pitchFamily="34" charset="0"/>
              </a:rPr>
              <a:t> </a:t>
            </a:r>
            <a:r>
              <a:rPr lang="en-US" sz="2000" b="1" i="0" dirty="0">
                <a:solidFill>
                  <a:srgbClr val="0070C0"/>
                </a:solidFill>
                <a:effectLst/>
                <a:latin typeface="Arial" panose="020B0604020202020204" pitchFamily="34" charset="0"/>
                <a:cs typeface="Arial" panose="020B0604020202020204" pitchFamily="34" charset="0"/>
              </a:rPr>
              <a:t>test strategy</a:t>
            </a:r>
            <a:r>
              <a:rPr lang="en-US" sz="2000" b="1" i="0" dirty="0">
                <a:solidFill>
                  <a:srgbClr val="222222"/>
                </a:solidFill>
                <a:effectLst/>
                <a:latin typeface="Arial" panose="020B0604020202020204" pitchFamily="34" charset="0"/>
                <a:cs typeface="Arial" panose="020B0604020202020204" pitchFamily="34" charset="0"/>
              </a:rPr>
              <a:t>, </a:t>
            </a:r>
            <a:r>
              <a:rPr lang="en-US" sz="2000" b="1" i="0" dirty="0">
                <a:solidFill>
                  <a:srgbClr val="0070C0"/>
                </a:solidFill>
                <a:effectLst/>
                <a:latin typeface="Arial" panose="020B0604020202020204" pitchFamily="34" charset="0"/>
                <a:cs typeface="Arial" panose="020B0604020202020204" pitchFamily="34" charset="0"/>
              </a:rPr>
              <a:t>objectives</a:t>
            </a:r>
            <a:r>
              <a:rPr lang="en-US" sz="2000" b="1" i="0" dirty="0">
                <a:solidFill>
                  <a:srgbClr val="222222"/>
                </a:solidFill>
                <a:effectLst/>
                <a:latin typeface="Arial" panose="020B0604020202020204" pitchFamily="34" charset="0"/>
                <a:cs typeface="Arial" panose="020B0604020202020204" pitchFamily="34" charset="0"/>
              </a:rPr>
              <a:t>, </a:t>
            </a:r>
            <a:r>
              <a:rPr lang="en-US" sz="2000" b="1" i="0" dirty="0">
                <a:solidFill>
                  <a:srgbClr val="0070C0"/>
                </a:solidFill>
                <a:effectLst/>
                <a:latin typeface="Arial" panose="020B0604020202020204" pitchFamily="34" charset="0"/>
                <a:cs typeface="Arial" panose="020B0604020202020204" pitchFamily="34" charset="0"/>
              </a:rPr>
              <a:t>schedule</a:t>
            </a:r>
            <a:r>
              <a:rPr lang="en-US" sz="2000" b="1" i="0" dirty="0">
                <a:solidFill>
                  <a:srgbClr val="222222"/>
                </a:solidFill>
                <a:effectLst/>
                <a:latin typeface="Arial" panose="020B0604020202020204" pitchFamily="34" charset="0"/>
                <a:cs typeface="Arial" panose="020B0604020202020204" pitchFamily="34" charset="0"/>
              </a:rPr>
              <a:t>, </a:t>
            </a:r>
            <a:r>
              <a:rPr lang="en-US" sz="2000" b="1" i="0" dirty="0">
                <a:solidFill>
                  <a:srgbClr val="0070C0"/>
                </a:solidFill>
                <a:effectLst/>
                <a:latin typeface="Arial" panose="020B0604020202020204" pitchFamily="34" charset="0"/>
                <a:cs typeface="Arial" panose="020B0604020202020204" pitchFamily="34" charset="0"/>
              </a:rPr>
              <a:t>estimation</a:t>
            </a:r>
            <a:r>
              <a:rPr lang="en-US" sz="2000" b="1" i="0" dirty="0">
                <a:solidFill>
                  <a:srgbClr val="222222"/>
                </a:solidFill>
                <a:effectLst/>
                <a:latin typeface="Arial" panose="020B0604020202020204" pitchFamily="34" charset="0"/>
                <a:cs typeface="Arial" panose="020B0604020202020204" pitchFamily="34" charset="0"/>
              </a:rPr>
              <a:t>, </a:t>
            </a:r>
            <a:r>
              <a:rPr lang="en-US" sz="2000" b="1" i="0" dirty="0">
                <a:solidFill>
                  <a:srgbClr val="0070C0"/>
                </a:solidFill>
                <a:effectLst/>
                <a:latin typeface="Arial" panose="020B0604020202020204" pitchFamily="34" charset="0"/>
                <a:cs typeface="Arial" panose="020B0604020202020204" pitchFamily="34" charset="0"/>
              </a:rPr>
              <a:t>deliverables</a:t>
            </a:r>
            <a:r>
              <a:rPr lang="en-US" sz="2000" b="1" i="0" dirty="0">
                <a:solidFill>
                  <a:srgbClr val="222222"/>
                </a:solidFill>
                <a:effectLst/>
                <a:latin typeface="Arial" panose="020B0604020202020204" pitchFamily="34" charset="0"/>
                <a:cs typeface="Arial" panose="020B0604020202020204" pitchFamily="34" charset="0"/>
              </a:rPr>
              <a:t>, </a:t>
            </a:r>
            <a:r>
              <a:rPr lang="en-US" sz="2000" i="0" dirty="0">
                <a:solidFill>
                  <a:srgbClr val="222222"/>
                </a:solidFill>
                <a:effectLst/>
                <a:latin typeface="Arial" panose="020B0604020202020204" pitchFamily="34" charset="0"/>
                <a:cs typeface="Arial" panose="020B0604020202020204" pitchFamily="34" charset="0"/>
              </a:rPr>
              <a:t>and</a:t>
            </a:r>
            <a:r>
              <a:rPr lang="en-US" sz="2000" b="1" i="0" dirty="0">
                <a:solidFill>
                  <a:srgbClr val="222222"/>
                </a:solidFill>
                <a:effectLst/>
                <a:latin typeface="Arial" panose="020B0604020202020204" pitchFamily="34" charset="0"/>
                <a:cs typeface="Arial" panose="020B0604020202020204" pitchFamily="34" charset="0"/>
              </a:rPr>
              <a:t> </a:t>
            </a:r>
            <a:r>
              <a:rPr lang="en-US" sz="2000" b="1" i="0" dirty="0">
                <a:solidFill>
                  <a:srgbClr val="0070C0"/>
                </a:solidFill>
                <a:effectLst/>
                <a:latin typeface="Arial" panose="020B0604020202020204" pitchFamily="34" charset="0"/>
                <a:cs typeface="Arial" panose="020B0604020202020204" pitchFamily="34" charset="0"/>
              </a:rPr>
              <a:t>resources</a:t>
            </a:r>
            <a:r>
              <a:rPr lang="en-US" sz="2000" b="1" i="0" dirty="0">
                <a:solidFill>
                  <a:srgbClr val="222222"/>
                </a:solidFill>
                <a:effectLst/>
                <a:latin typeface="Arial" panose="020B0604020202020204" pitchFamily="34" charset="0"/>
                <a:cs typeface="Arial" panose="020B0604020202020204" pitchFamily="34" charset="0"/>
              </a:rPr>
              <a:t> </a:t>
            </a:r>
            <a:r>
              <a:rPr lang="en-US" sz="2000" i="0" dirty="0">
                <a:solidFill>
                  <a:srgbClr val="222222"/>
                </a:solidFill>
                <a:effectLst/>
                <a:latin typeface="Arial" panose="020B0604020202020204" pitchFamily="34" charset="0"/>
                <a:cs typeface="Arial" panose="020B0604020202020204" pitchFamily="34" charset="0"/>
              </a:rPr>
              <a:t>required to perform testing for a software product.</a:t>
            </a:r>
          </a:p>
          <a:p>
            <a:pPr algn="l"/>
            <a:endParaRPr lang="en-US" sz="2000" dirty="0">
              <a:solidFill>
                <a:srgbClr val="222222"/>
              </a:solidFill>
              <a:latin typeface="Arial" panose="020B0604020202020204" pitchFamily="34" charset="0"/>
              <a:cs typeface="Arial" panose="020B0604020202020204" pitchFamily="34" charset="0"/>
            </a:endParaRPr>
          </a:p>
          <a:p>
            <a:pPr algn="l"/>
            <a:r>
              <a:rPr lang="en-US" sz="2000" b="0" i="0" dirty="0">
                <a:solidFill>
                  <a:srgbClr val="222222"/>
                </a:solidFill>
                <a:effectLst/>
                <a:latin typeface="Arial" panose="020B0604020202020204" pitchFamily="34" charset="0"/>
                <a:cs typeface="Arial" panose="020B0604020202020204" pitchFamily="34" charset="0"/>
              </a:rPr>
              <a:t>Test Plan helps us determine the effort needed to validate the quality of the application under test. </a:t>
            </a:r>
          </a:p>
          <a:p>
            <a:pPr algn="l"/>
            <a:endParaRPr lang="en-US" sz="2000" dirty="0">
              <a:solidFill>
                <a:srgbClr val="222222"/>
              </a:solidFill>
              <a:latin typeface="Arial" panose="020B0604020202020204" pitchFamily="34" charset="0"/>
              <a:cs typeface="Arial" panose="020B0604020202020204" pitchFamily="34" charset="0"/>
            </a:endParaRPr>
          </a:p>
          <a:p>
            <a:pPr algn="l"/>
            <a:r>
              <a:rPr lang="en-US" sz="2000" b="0" i="0" dirty="0">
                <a:solidFill>
                  <a:srgbClr val="222222"/>
                </a:solidFill>
                <a:effectLst/>
                <a:latin typeface="Arial" panose="020B0604020202020204" pitchFamily="34" charset="0"/>
                <a:cs typeface="Arial" panose="020B0604020202020204" pitchFamily="34" charset="0"/>
              </a:rPr>
              <a:t>The test plan </a:t>
            </a:r>
            <a:r>
              <a:rPr lang="en-US" sz="2000" b="1" i="0" dirty="0">
                <a:solidFill>
                  <a:srgbClr val="0070C0"/>
                </a:solidFill>
                <a:effectLst/>
                <a:latin typeface="Arial" panose="020B0604020202020204" pitchFamily="34" charset="0"/>
                <a:cs typeface="Arial" panose="020B0604020202020204" pitchFamily="34" charset="0"/>
              </a:rPr>
              <a:t>serves as a blueprint </a:t>
            </a:r>
            <a:r>
              <a:rPr lang="en-US" sz="2000" b="0" i="0" dirty="0">
                <a:solidFill>
                  <a:srgbClr val="222222"/>
                </a:solidFill>
                <a:effectLst/>
                <a:latin typeface="Arial" panose="020B0604020202020204" pitchFamily="34" charset="0"/>
                <a:cs typeface="Arial" panose="020B0604020202020204" pitchFamily="34" charset="0"/>
              </a:rPr>
              <a:t>to conduct software testing activities as a defined process, which is minutely monitored and controlled by the test manager.</a:t>
            </a:r>
          </a:p>
          <a:p>
            <a:pPr algn="l"/>
            <a:endParaRPr lang="en-US" sz="2000" b="0" i="0" dirty="0">
              <a:solidFill>
                <a:srgbClr val="222222"/>
              </a:solidFill>
              <a:effectLst/>
              <a:latin typeface="Arial" panose="020B0604020202020204" pitchFamily="34" charset="0"/>
              <a:cs typeface="Arial" panose="020B0604020202020204" pitchFamily="34" charset="0"/>
            </a:endParaRPr>
          </a:p>
          <a:p>
            <a:pPr algn="l"/>
            <a:r>
              <a:rPr lang="en-US" sz="2000" b="0" i="0" dirty="0">
                <a:solidFill>
                  <a:srgbClr val="222222"/>
                </a:solidFill>
                <a:effectLst/>
                <a:latin typeface="Arial" panose="020B0604020202020204" pitchFamily="34" charset="0"/>
                <a:cs typeface="Arial" panose="020B0604020202020204" pitchFamily="34" charset="0"/>
              </a:rPr>
              <a:t>ISTQB definition: “</a:t>
            </a:r>
            <a:r>
              <a:rPr lang="en-US" sz="2000" b="1" i="0"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 Plan is A document describing the scope, approach, resources, and schedule of intended test activities.</a:t>
            </a:r>
            <a:r>
              <a:rPr lang="en-US" sz="2000" b="0" i="0" dirty="0">
                <a:solidFill>
                  <a:srgbClr val="222222"/>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242710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DC9B-1D69-44AF-9515-169BD7B447F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2A9EFF6-331F-41FF-9BAB-01D3F0690E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CDEBB0-BEFA-4241-ABAF-F101F1924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pic>
        <p:nvPicPr>
          <p:cNvPr id="6" name="Picture 5">
            <a:extLst>
              <a:ext uri="{FF2B5EF4-FFF2-40B4-BE49-F238E27FC236}">
                <a16:creationId xmlns:a16="http://schemas.microsoft.com/office/drawing/2014/main" id="{44FF0532-19FF-46AB-BADF-8176A02E1CE8}"/>
              </a:ext>
            </a:extLst>
          </p:cNvPr>
          <p:cNvPicPr>
            <a:picLocks noChangeAspect="1"/>
          </p:cNvPicPr>
          <p:nvPr/>
        </p:nvPicPr>
        <p:blipFill rotWithShape="1">
          <a:blip r:embed="rId2"/>
          <a:srcRect t="3194" b="10834"/>
          <a:stretch/>
        </p:blipFill>
        <p:spPr>
          <a:xfrm>
            <a:off x="0" y="219075"/>
            <a:ext cx="12192000" cy="5895976"/>
          </a:xfrm>
          <a:prstGeom prst="rect">
            <a:avLst/>
          </a:prstGeom>
        </p:spPr>
      </p:pic>
    </p:spTree>
    <p:extLst>
      <p:ext uri="{BB962C8B-B14F-4D97-AF65-F5344CB8AC3E}">
        <p14:creationId xmlns:p14="http://schemas.microsoft.com/office/powerpoint/2010/main" val="169533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sp>
        <p:nvSpPr>
          <p:cNvPr id="2" name="TextBox 1">
            <a:extLst>
              <a:ext uri="{FF2B5EF4-FFF2-40B4-BE49-F238E27FC236}">
                <a16:creationId xmlns:a16="http://schemas.microsoft.com/office/drawing/2014/main" id="{3B0BE2B7-BF6C-44F8-90B2-639706FA887A}"/>
              </a:ext>
            </a:extLst>
          </p:cNvPr>
          <p:cNvSpPr txBox="1"/>
          <p:nvPr/>
        </p:nvSpPr>
        <p:spPr>
          <a:xfrm>
            <a:off x="1014883" y="1152594"/>
            <a:ext cx="7224765" cy="523220"/>
          </a:xfrm>
          <a:prstGeom prst="rect">
            <a:avLst/>
          </a:prstGeom>
          <a:noFill/>
        </p:spPr>
        <p:txBody>
          <a:bodyPr wrap="square" rtlCol="0">
            <a:spAutoFit/>
          </a:bodyPr>
          <a:lstStyle/>
          <a:p>
            <a:pPr algn="l"/>
            <a:r>
              <a:rPr lang="en-US" sz="2800" b="1" i="0" dirty="0">
                <a:solidFill>
                  <a:srgbClr val="222222"/>
                </a:solidFill>
                <a:effectLst/>
                <a:latin typeface="Arial" panose="020B0604020202020204" pitchFamily="34" charset="0"/>
                <a:cs typeface="Arial" panose="020B0604020202020204" pitchFamily="34" charset="0"/>
              </a:rPr>
              <a:t>What is the Importance of Test Plan?</a:t>
            </a:r>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EB52FDA0-F973-4DD8-B5F8-E9FBD558E6C5}"/>
              </a:ext>
            </a:extLst>
          </p:cNvPr>
          <p:cNvSpPr txBox="1"/>
          <p:nvPr/>
        </p:nvSpPr>
        <p:spPr>
          <a:xfrm>
            <a:off x="1014883" y="2331214"/>
            <a:ext cx="10338917" cy="2862322"/>
          </a:xfrm>
          <a:prstGeom prst="rect">
            <a:avLst/>
          </a:prstGeom>
          <a:noFill/>
        </p:spPr>
        <p:txBody>
          <a:bodyPr wrap="square">
            <a:spAutoFit/>
          </a:bodyPr>
          <a:lstStyle/>
          <a:p>
            <a:pPr algn="l"/>
            <a:r>
              <a:rPr lang="en-US" sz="2000" b="0" i="0" dirty="0">
                <a:solidFill>
                  <a:srgbClr val="222222"/>
                </a:solidFill>
                <a:effectLst/>
                <a:latin typeface="Arial" panose="020B0604020202020204" pitchFamily="34" charset="0"/>
                <a:cs typeface="Arial" panose="020B0604020202020204" pitchFamily="34" charset="0"/>
              </a:rPr>
              <a:t>Making Test Plan document has multiple benefits</a:t>
            </a:r>
          </a:p>
          <a:p>
            <a:pPr algn="l"/>
            <a:endParaRPr lang="en-US" sz="2000" b="0" i="0" dirty="0">
              <a:solidFill>
                <a:srgbClr val="222222"/>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222222"/>
                </a:solidFill>
                <a:effectLst/>
                <a:latin typeface="Arial" panose="020B0604020202020204" pitchFamily="34" charset="0"/>
                <a:cs typeface="Arial" panose="020B0604020202020204" pitchFamily="34" charset="0"/>
              </a:rPr>
              <a:t>Help people outside the test team such as developers, business managers, customers </a:t>
            </a:r>
            <a:r>
              <a:rPr lang="en-US" sz="2000" b="1" i="0" dirty="0">
                <a:solidFill>
                  <a:srgbClr val="0070C0"/>
                </a:solidFill>
                <a:effectLst/>
                <a:latin typeface="Arial" panose="020B0604020202020204" pitchFamily="34" charset="0"/>
                <a:cs typeface="Arial" panose="020B0604020202020204" pitchFamily="34" charset="0"/>
              </a:rPr>
              <a:t>understand</a:t>
            </a:r>
            <a:r>
              <a:rPr lang="en-US" sz="2000" b="0" i="0" dirty="0">
                <a:solidFill>
                  <a:srgbClr val="222222"/>
                </a:solidFill>
                <a:effectLst/>
                <a:latin typeface="Arial" panose="020B0604020202020204" pitchFamily="34" charset="0"/>
                <a:cs typeface="Arial" panose="020B0604020202020204" pitchFamily="34" charset="0"/>
              </a:rPr>
              <a:t> the details of testing.</a:t>
            </a:r>
          </a:p>
          <a:p>
            <a:pPr algn="l"/>
            <a:endParaRPr lang="en-US" sz="2000" b="0" i="0" dirty="0">
              <a:solidFill>
                <a:srgbClr val="222222"/>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222222"/>
                </a:solidFill>
                <a:effectLst/>
                <a:latin typeface="Arial" panose="020B0604020202020204" pitchFamily="34" charset="0"/>
                <a:cs typeface="Arial" panose="020B0604020202020204" pitchFamily="34" charset="0"/>
              </a:rPr>
              <a:t>Test Plan </a:t>
            </a:r>
            <a:r>
              <a:rPr lang="en-US" sz="2000" b="1" i="0" dirty="0">
                <a:solidFill>
                  <a:srgbClr val="0070C0"/>
                </a:solidFill>
                <a:effectLst/>
                <a:latin typeface="Arial" panose="020B0604020202020204" pitchFamily="34" charset="0"/>
                <a:cs typeface="Arial" panose="020B0604020202020204" pitchFamily="34" charset="0"/>
              </a:rPr>
              <a:t>guides</a:t>
            </a:r>
            <a:r>
              <a:rPr lang="en-US" sz="2000" b="0" i="0" dirty="0">
                <a:solidFill>
                  <a:srgbClr val="222222"/>
                </a:solidFill>
                <a:effectLst/>
                <a:latin typeface="Arial" panose="020B0604020202020204" pitchFamily="34" charset="0"/>
                <a:cs typeface="Arial" panose="020B0604020202020204" pitchFamily="34" charset="0"/>
              </a:rPr>
              <a:t> our thinking. It is like a rule book, which needs to be followed.</a:t>
            </a:r>
          </a:p>
          <a:p>
            <a:pPr algn="l"/>
            <a:endParaRPr lang="en-US" sz="2000" b="0" i="0" dirty="0">
              <a:solidFill>
                <a:srgbClr val="222222"/>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222222"/>
                </a:solidFill>
                <a:effectLst/>
                <a:latin typeface="Arial" panose="020B0604020202020204" pitchFamily="34" charset="0"/>
                <a:cs typeface="Arial" panose="020B0604020202020204" pitchFamily="34" charset="0"/>
              </a:rPr>
              <a:t>Important aspects like test estimation, test scope, Test</a:t>
            </a:r>
            <a:r>
              <a:rPr lang="en-US" sz="2000" i="0" strike="noStrike" dirty="0">
                <a:solidFill>
                  <a:srgbClr val="222222"/>
                </a:solidFill>
                <a:effectLst/>
                <a:latin typeface="Arial" panose="020B0604020202020204" pitchFamily="34" charset="0"/>
                <a:cs typeface="Arial" panose="020B0604020202020204" pitchFamily="34" charset="0"/>
              </a:rPr>
              <a:t> Strategy </a:t>
            </a:r>
            <a:r>
              <a:rPr lang="en-US" sz="2000" b="0" i="0" dirty="0">
                <a:solidFill>
                  <a:srgbClr val="222222"/>
                </a:solidFill>
                <a:effectLst/>
                <a:latin typeface="Arial" panose="020B0604020202020204" pitchFamily="34" charset="0"/>
                <a:cs typeface="Arial" panose="020B0604020202020204" pitchFamily="34" charset="0"/>
              </a:rPr>
              <a:t>are </a:t>
            </a:r>
            <a:r>
              <a:rPr lang="en-US" sz="2000" b="1" i="0" dirty="0">
                <a:solidFill>
                  <a:srgbClr val="0070C0"/>
                </a:solidFill>
                <a:effectLst/>
                <a:latin typeface="Arial" panose="020B0604020202020204" pitchFamily="34" charset="0"/>
                <a:cs typeface="Arial" panose="020B0604020202020204" pitchFamily="34" charset="0"/>
              </a:rPr>
              <a:t>documented</a:t>
            </a:r>
            <a:r>
              <a:rPr lang="en-US" sz="2000" b="0" i="0" dirty="0">
                <a:solidFill>
                  <a:srgbClr val="222222"/>
                </a:solidFill>
                <a:effectLst/>
                <a:latin typeface="Arial" panose="020B0604020202020204" pitchFamily="34" charset="0"/>
                <a:cs typeface="Arial" panose="020B0604020202020204" pitchFamily="34" charset="0"/>
              </a:rPr>
              <a:t> in Test Plan, so it can be reviewed by Management Team and re-used for other projects.</a:t>
            </a:r>
          </a:p>
        </p:txBody>
      </p:sp>
    </p:spTree>
    <p:extLst>
      <p:ext uri="{BB962C8B-B14F-4D97-AF65-F5344CB8AC3E}">
        <p14:creationId xmlns:p14="http://schemas.microsoft.com/office/powerpoint/2010/main" val="1741363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EB55-1568-4BB5-A064-24DAEFF95FDD}"/>
              </a:ext>
            </a:extLst>
          </p:cNvPr>
          <p:cNvSpPr>
            <a:spLocks noGrp="1"/>
          </p:cNvSpPr>
          <p:nvPr>
            <p:ph type="title"/>
          </p:nvPr>
        </p:nvSpPr>
        <p:spPr/>
        <p:txBody>
          <a:bodyPr/>
          <a:lstStyle/>
          <a:p>
            <a:r>
              <a:rPr lang="en-US" dirty="0"/>
              <a:t>Test Plan Attribute</a:t>
            </a:r>
          </a:p>
        </p:txBody>
      </p:sp>
      <p:sp>
        <p:nvSpPr>
          <p:cNvPr id="4" name="Slide Number Placeholder 3">
            <a:extLst>
              <a:ext uri="{FF2B5EF4-FFF2-40B4-BE49-F238E27FC236}">
                <a16:creationId xmlns:a16="http://schemas.microsoft.com/office/drawing/2014/main" id="{6F41E073-68C5-43AB-B3DD-1E554EA321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graphicFrame>
        <p:nvGraphicFramePr>
          <p:cNvPr id="7" name="Diagram 6">
            <a:extLst>
              <a:ext uri="{FF2B5EF4-FFF2-40B4-BE49-F238E27FC236}">
                <a16:creationId xmlns:a16="http://schemas.microsoft.com/office/drawing/2014/main" id="{D680F9E9-2A0F-4D52-9176-B21F9BC32FB1}"/>
              </a:ext>
            </a:extLst>
          </p:cNvPr>
          <p:cNvGraphicFramePr/>
          <p:nvPr>
            <p:extLst/>
          </p:nvPr>
        </p:nvGraphicFramePr>
        <p:xfrm>
          <a:off x="1855788" y="460831"/>
          <a:ext cx="9712325" cy="4321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val 8">
            <a:extLst>
              <a:ext uri="{FF2B5EF4-FFF2-40B4-BE49-F238E27FC236}">
                <a16:creationId xmlns:a16="http://schemas.microsoft.com/office/drawing/2014/main" id="{646AD7A7-C484-4E75-88DF-CC48A3384E47}"/>
              </a:ext>
            </a:extLst>
          </p:cNvPr>
          <p:cNvSpPr/>
          <p:nvPr/>
        </p:nvSpPr>
        <p:spPr>
          <a:xfrm>
            <a:off x="989012" y="2075956"/>
            <a:ext cx="1271588" cy="10915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Test Plan Attribute</a:t>
            </a:r>
          </a:p>
        </p:txBody>
      </p:sp>
      <p:grpSp>
        <p:nvGrpSpPr>
          <p:cNvPr id="3" name="Group 2">
            <a:extLst>
              <a:ext uri="{FF2B5EF4-FFF2-40B4-BE49-F238E27FC236}">
                <a16:creationId xmlns:a16="http://schemas.microsoft.com/office/drawing/2014/main" id="{783F6346-9F69-4052-8F39-AD3C2BEAC22A}"/>
              </a:ext>
            </a:extLst>
          </p:cNvPr>
          <p:cNvGrpSpPr/>
          <p:nvPr/>
        </p:nvGrpSpPr>
        <p:grpSpPr>
          <a:xfrm>
            <a:off x="1856972" y="3896584"/>
            <a:ext cx="9709953" cy="776796"/>
            <a:chOff x="1856972" y="3896584"/>
            <a:chExt cx="9709953" cy="776796"/>
          </a:xfrm>
        </p:grpSpPr>
        <p:sp>
          <p:nvSpPr>
            <p:cNvPr id="5" name="Freeform: Shape 4">
              <a:extLst>
                <a:ext uri="{FF2B5EF4-FFF2-40B4-BE49-F238E27FC236}">
                  <a16:creationId xmlns:a16="http://schemas.microsoft.com/office/drawing/2014/main" id="{4EE84ACC-8B89-414C-9DC7-0EBDC40408AB}"/>
                </a:ext>
              </a:extLst>
            </p:cNvPr>
            <p:cNvSpPr/>
            <p:nvPr/>
          </p:nvSpPr>
          <p:spPr>
            <a:xfrm>
              <a:off x="1856972" y="3896584"/>
              <a:ext cx="1941990" cy="776796"/>
            </a:xfrm>
            <a:custGeom>
              <a:avLst/>
              <a:gdLst>
                <a:gd name="connsiteX0" fmla="*/ 0 w 1941990"/>
                <a:gd name="connsiteY0" fmla="*/ 0 h 776796"/>
                <a:gd name="connsiteX1" fmla="*/ 1553592 w 1941990"/>
                <a:gd name="connsiteY1" fmla="*/ 0 h 776796"/>
                <a:gd name="connsiteX2" fmla="*/ 1941990 w 1941990"/>
                <a:gd name="connsiteY2" fmla="*/ 388398 h 776796"/>
                <a:gd name="connsiteX3" fmla="*/ 1553592 w 1941990"/>
                <a:gd name="connsiteY3" fmla="*/ 776796 h 776796"/>
                <a:gd name="connsiteX4" fmla="*/ 0 w 1941990"/>
                <a:gd name="connsiteY4" fmla="*/ 776796 h 776796"/>
                <a:gd name="connsiteX5" fmla="*/ 0 w 1941990"/>
                <a:gd name="connsiteY5" fmla="*/ 0 h 77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990" h="776796">
                  <a:moveTo>
                    <a:pt x="0" y="0"/>
                  </a:moveTo>
                  <a:lnTo>
                    <a:pt x="1553592" y="0"/>
                  </a:lnTo>
                  <a:lnTo>
                    <a:pt x="1941990" y="388398"/>
                  </a:lnTo>
                  <a:lnTo>
                    <a:pt x="1553592" y="776796"/>
                  </a:lnTo>
                  <a:lnTo>
                    <a:pt x="0" y="776796"/>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008" tIns="32004" rIns="210201" bIns="32004" numCol="1" spcCol="1270" anchor="ctr" anchorCtr="0">
              <a:noAutofit/>
            </a:bodyPr>
            <a:lstStyle/>
            <a:p>
              <a:pPr marL="0" lvl="0" indent="0" algn="ctr" defTabSz="533400">
                <a:lnSpc>
                  <a:spcPct val="90000"/>
                </a:lnSpc>
                <a:spcBef>
                  <a:spcPct val="0"/>
                </a:spcBef>
                <a:spcAft>
                  <a:spcPct val="35000"/>
                </a:spcAft>
                <a:buNone/>
              </a:pPr>
              <a:r>
                <a:rPr lang="en-US" sz="1200" kern="1200" dirty="0"/>
                <a:t>Mitigation Plan</a:t>
              </a:r>
            </a:p>
          </p:txBody>
        </p:sp>
        <p:sp>
          <p:nvSpPr>
            <p:cNvPr id="6" name="Freeform: Shape 5">
              <a:extLst>
                <a:ext uri="{FF2B5EF4-FFF2-40B4-BE49-F238E27FC236}">
                  <a16:creationId xmlns:a16="http://schemas.microsoft.com/office/drawing/2014/main" id="{2F0A8F0E-2C08-44F0-AF80-C4D87DB44208}"/>
                </a:ext>
              </a:extLst>
            </p:cNvPr>
            <p:cNvSpPr/>
            <p:nvPr/>
          </p:nvSpPr>
          <p:spPr>
            <a:xfrm>
              <a:off x="3410565" y="3896584"/>
              <a:ext cx="1941990" cy="776796"/>
            </a:xfrm>
            <a:custGeom>
              <a:avLst/>
              <a:gdLst>
                <a:gd name="connsiteX0" fmla="*/ 0 w 1941990"/>
                <a:gd name="connsiteY0" fmla="*/ 0 h 776796"/>
                <a:gd name="connsiteX1" fmla="*/ 1553592 w 1941990"/>
                <a:gd name="connsiteY1" fmla="*/ 0 h 776796"/>
                <a:gd name="connsiteX2" fmla="*/ 1941990 w 1941990"/>
                <a:gd name="connsiteY2" fmla="*/ 388398 h 776796"/>
                <a:gd name="connsiteX3" fmla="*/ 1553592 w 1941990"/>
                <a:gd name="connsiteY3" fmla="*/ 776796 h 776796"/>
                <a:gd name="connsiteX4" fmla="*/ 0 w 1941990"/>
                <a:gd name="connsiteY4" fmla="*/ 776796 h 776796"/>
                <a:gd name="connsiteX5" fmla="*/ 388398 w 1941990"/>
                <a:gd name="connsiteY5" fmla="*/ 388398 h 776796"/>
                <a:gd name="connsiteX6" fmla="*/ 0 w 1941990"/>
                <a:gd name="connsiteY6" fmla="*/ 0 h 77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990" h="776796">
                  <a:moveTo>
                    <a:pt x="0" y="0"/>
                  </a:moveTo>
                  <a:lnTo>
                    <a:pt x="1553592" y="0"/>
                  </a:lnTo>
                  <a:lnTo>
                    <a:pt x="1941990" y="388398"/>
                  </a:lnTo>
                  <a:lnTo>
                    <a:pt x="1553592" y="776796"/>
                  </a:lnTo>
                  <a:lnTo>
                    <a:pt x="0" y="776796"/>
                  </a:lnTo>
                  <a:lnTo>
                    <a:pt x="388398" y="388398"/>
                  </a:lnTo>
                  <a:lnTo>
                    <a:pt x="0" y="0"/>
                  </a:lnTo>
                  <a:close/>
                </a:path>
              </a:pathLst>
            </a:custGeom>
            <a:solidFill>
              <a:schemeClr val="accent2">
                <a:lumMod val="75000"/>
              </a:schemeClr>
            </a:solidFill>
          </p:spPr>
          <p:style>
            <a:lnRef idx="2">
              <a:schemeClr val="lt1">
                <a:hueOff val="0"/>
                <a:satOff val="0"/>
                <a:lumOff val="0"/>
                <a:alphaOff val="0"/>
              </a:schemeClr>
            </a:lnRef>
            <a:fillRef idx="1">
              <a:schemeClr val="accent4">
                <a:hueOff val="3097264"/>
                <a:satOff val="-10339"/>
                <a:lumOff val="-2274"/>
                <a:alphaOff val="0"/>
              </a:schemeClr>
            </a:fillRef>
            <a:effectRef idx="0">
              <a:schemeClr val="accent4">
                <a:hueOff val="3097264"/>
                <a:satOff val="-10339"/>
                <a:lumOff val="-2274"/>
                <a:alphaOff val="0"/>
              </a:schemeClr>
            </a:effectRef>
            <a:fontRef idx="minor">
              <a:schemeClr val="lt1"/>
            </a:fontRef>
          </p:style>
          <p:txBody>
            <a:bodyPr spcFirstLastPara="0" vert="horz" wrap="square" lIns="436404" tIns="32004" rIns="404400" bIns="32004" numCol="1" spcCol="1270" anchor="ctr" anchorCtr="0">
              <a:noAutofit/>
            </a:bodyPr>
            <a:lstStyle/>
            <a:p>
              <a:pPr marL="0" lvl="0" indent="0" algn="ctr" defTabSz="533400">
                <a:lnSpc>
                  <a:spcPct val="90000"/>
                </a:lnSpc>
                <a:spcBef>
                  <a:spcPct val="0"/>
                </a:spcBef>
                <a:spcAft>
                  <a:spcPct val="35000"/>
                </a:spcAft>
                <a:buNone/>
              </a:pPr>
              <a:r>
                <a:rPr lang="en-US" sz="1200" kern="1200" dirty="0"/>
                <a:t>Roles &amp; Responsibilities</a:t>
              </a:r>
            </a:p>
          </p:txBody>
        </p:sp>
        <p:sp>
          <p:nvSpPr>
            <p:cNvPr id="14" name="Freeform: Shape 13">
              <a:extLst>
                <a:ext uri="{FF2B5EF4-FFF2-40B4-BE49-F238E27FC236}">
                  <a16:creationId xmlns:a16="http://schemas.microsoft.com/office/drawing/2014/main" id="{E39BCA39-A708-4AB7-905C-83647BC03C1E}"/>
                </a:ext>
              </a:extLst>
            </p:cNvPr>
            <p:cNvSpPr/>
            <p:nvPr/>
          </p:nvSpPr>
          <p:spPr>
            <a:xfrm>
              <a:off x="4964157" y="3896584"/>
              <a:ext cx="1941990" cy="776796"/>
            </a:xfrm>
            <a:custGeom>
              <a:avLst/>
              <a:gdLst>
                <a:gd name="connsiteX0" fmla="*/ 0 w 1941990"/>
                <a:gd name="connsiteY0" fmla="*/ 0 h 776796"/>
                <a:gd name="connsiteX1" fmla="*/ 1553592 w 1941990"/>
                <a:gd name="connsiteY1" fmla="*/ 0 h 776796"/>
                <a:gd name="connsiteX2" fmla="*/ 1941990 w 1941990"/>
                <a:gd name="connsiteY2" fmla="*/ 388398 h 776796"/>
                <a:gd name="connsiteX3" fmla="*/ 1553592 w 1941990"/>
                <a:gd name="connsiteY3" fmla="*/ 776796 h 776796"/>
                <a:gd name="connsiteX4" fmla="*/ 0 w 1941990"/>
                <a:gd name="connsiteY4" fmla="*/ 776796 h 776796"/>
                <a:gd name="connsiteX5" fmla="*/ 388398 w 1941990"/>
                <a:gd name="connsiteY5" fmla="*/ 388398 h 776796"/>
                <a:gd name="connsiteX6" fmla="*/ 0 w 1941990"/>
                <a:gd name="connsiteY6" fmla="*/ 0 h 77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990" h="776796">
                  <a:moveTo>
                    <a:pt x="0" y="0"/>
                  </a:moveTo>
                  <a:lnTo>
                    <a:pt x="1553592" y="0"/>
                  </a:lnTo>
                  <a:lnTo>
                    <a:pt x="1941990" y="388398"/>
                  </a:lnTo>
                  <a:lnTo>
                    <a:pt x="1553592" y="776796"/>
                  </a:lnTo>
                  <a:lnTo>
                    <a:pt x="0" y="776796"/>
                  </a:lnTo>
                  <a:lnTo>
                    <a:pt x="388398" y="388398"/>
                  </a:lnTo>
                  <a:lnTo>
                    <a:pt x="0" y="0"/>
                  </a:lnTo>
                  <a:close/>
                </a:path>
              </a:pathLst>
            </a:custGeom>
            <a:solidFill>
              <a:srgbClr val="00B050"/>
            </a:solidFill>
          </p:spPr>
          <p:style>
            <a:lnRef idx="2">
              <a:schemeClr val="lt1">
                <a:hueOff val="0"/>
                <a:satOff val="0"/>
                <a:lumOff val="0"/>
                <a:alphaOff val="0"/>
              </a:schemeClr>
            </a:lnRef>
            <a:fillRef idx="1">
              <a:schemeClr val="accent4">
                <a:hueOff val="6194529"/>
                <a:satOff val="-20677"/>
                <a:lumOff val="-4548"/>
                <a:alphaOff val="0"/>
              </a:schemeClr>
            </a:fillRef>
            <a:effectRef idx="0">
              <a:schemeClr val="accent4">
                <a:hueOff val="6194529"/>
                <a:satOff val="-20677"/>
                <a:lumOff val="-4548"/>
                <a:alphaOff val="0"/>
              </a:schemeClr>
            </a:effectRef>
            <a:fontRef idx="minor">
              <a:schemeClr val="lt1"/>
            </a:fontRef>
          </p:style>
          <p:txBody>
            <a:bodyPr spcFirstLastPara="0" vert="horz" wrap="square" lIns="436404" tIns="32004" rIns="404400" bIns="32004" numCol="1" spcCol="1270" anchor="ctr" anchorCtr="0">
              <a:noAutofit/>
            </a:bodyPr>
            <a:lstStyle/>
            <a:p>
              <a:pPr marL="0" lvl="0" indent="0" algn="ctr" defTabSz="533400">
                <a:lnSpc>
                  <a:spcPct val="90000"/>
                </a:lnSpc>
                <a:spcBef>
                  <a:spcPct val="0"/>
                </a:spcBef>
                <a:spcAft>
                  <a:spcPct val="35000"/>
                </a:spcAft>
                <a:buNone/>
              </a:pPr>
              <a:r>
                <a:rPr lang="en-US" sz="1200" kern="1200" dirty="0"/>
                <a:t>Schedule</a:t>
              </a:r>
            </a:p>
          </p:txBody>
        </p:sp>
        <p:sp>
          <p:nvSpPr>
            <p:cNvPr id="15" name="Freeform: Shape 14">
              <a:extLst>
                <a:ext uri="{FF2B5EF4-FFF2-40B4-BE49-F238E27FC236}">
                  <a16:creationId xmlns:a16="http://schemas.microsoft.com/office/drawing/2014/main" id="{0394889C-E654-4F9F-A168-9B8D7371E156}"/>
                </a:ext>
              </a:extLst>
            </p:cNvPr>
            <p:cNvSpPr/>
            <p:nvPr/>
          </p:nvSpPr>
          <p:spPr>
            <a:xfrm>
              <a:off x="6517750" y="3896584"/>
              <a:ext cx="1941990" cy="776796"/>
            </a:xfrm>
            <a:custGeom>
              <a:avLst/>
              <a:gdLst>
                <a:gd name="connsiteX0" fmla="*/ 0 w 1941990"/>
                <a:gd name="connsiteY0" fmla="*/ 0 h 776796"/>
                <a:gd name="connsiteX1" fmla="*/ 1553592 w 1941990"/>
                <a:gd name="connsiteY1" fmla="*/ 0 h 776796"/>
                <a:gd name="connsiteX2" fmla="*/ 1941990 w 1941990"/>
                <a:gd name="connsiteY2" fmla="*/ 388398 h 776796"/>
                <a:gd name="connsiteX3" fmla="*/ 1553592 w 1941990"/>
                <a:gd name="connsiteY3" fmla="*/ 776796 h 776796"/>
                <a:gd name="connsiteX4" fmla="*/ 0 w 1941990"/>
                <a:gd name="connsiteY4" fmla="*/ 776796 h 776796"/>
                <a:gd name="connsiteX5" fmla="*/ 388398 w 1941990"/>
                <a:gd name="connsiteY5" fmla="*/ 388398 h 776796"/>
                <a:gd name="connsiteX6" fmla="*/ 0 w 1941990"/>
                <a:gd name="connsiteY6" fmla="*/ 0 h 77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990" h="776796">
                  <a:moveTo>
                    <a:pt x="0" y="0"/>
                  </a:moveTo>
                  <a:lnTo>
                    <a:pt x="1553592" y="0"/>
                  </a:lnTo>
                  <a:lnTo>
                    <a:pt x="1941990" y="388398"/>
                  </a:lnTo>
                  <a:lnTo>
                    <a:pt x="1553592" y="776796"/>
                  </a:lnTo>
                  <a:lnTo>
                    <a:pt x="0" y="776796"/>
                  </a:lnTo>
                  <a:lnTo>
                    <a:pt x="388398" y="388398"/>
                  </a:lnTo>
                  <a:lnTo>
                    <a:pt x="0" y="0"/>
                  </a:lnTo>
                  <a:close/>
                </a:path>
              </a:pathLst>
            </a:custGeom>
            <a:solidFill>
              <a:schemeClr val="accent1">
                <a:lumMod val="50000"/>
              </a:schemeClr>
            </a:solidFill>
          </p:spPr>
          <p:style>
            <a:lnRef idx="2">
              <a:schemeClr val="lt1">
                <a:hueOff val="0"/>
                <a:satOff val="0"/>
                <a:lumOff val="0"/>
                <a:alphaOff val="0"/>
              </a:schemeClr>
            </a:lnRef>
            <a:fillRef idx="1">
              <a:schemeClr val="accent4">
                <a:hueOff val="9291794"/>
                <a:satOff val="-31016"/>
                <a:lumOff val="-6823"/>
                <a:alphaOff val="0"/>
              </a:schemeClr>
            </a:fillRef>
            <a:effectRef idx="0">
              <a:schemeClr val="accent4">
                <a:hueOff val="9291794"/>
                <a:satOff val="-31016"/>
                <a:lumOff val="-6823"/>
                <a:alphaOff val="0"/>
              </a:schemeClr>
            </a:effectRef>
            <a:fontRef idx="minor">
              <a:schemeClr val="lt1"/>
            </a:fontRef>
          </p:style>
          <p:txBody>
            <a:bodyPr spcFirstLastPara="0" vert="horz" wrap="square" lIns="436404" tIns="32004" rIns="404400" bIns="32004" numCol="1" spcCol="1270" anchor="ctr" anchorCtr="0">
              <a:noAutofit/>
            </a:bodyPr>
            <a:lstStyle/>
            <a:p>
              <a:pPr marL="0" lvl="0" indent="0" algn="ctr" defTabSz="533400">
                <a:lnSpc>
                  <a:spcPct val="90000"/>
                </a:lnSpc>
                <a:spcBef>
                  <a:spcPct val="0"/>
                </a:spcBef>
                <a:spcAft>
                  <a:spcPct val="35000"/>
                </a:spcAft>
                <a:buNone/>
              </a:pPr>
              <a:r>
                <a:rPr lang="en-US" sz="1200" kern="1200" dirty="0"/>
                <a:t>Defect Tracking</a:t>
              </a:r>
            </a:p>
          </p:txBody>
        </p:sp>
        <p:sp>
          <p:nvSpPr>
            <p:cNvPr id="16" name="Freeform: Shape 15">
              <a:extLst>
                <a:ext uri="{FF2B5EF4-FFF2-40B4-BE49-F238E27FC236}">
                  <a16:creationId xmlns:a16="http://schemas.microsoft.com/office/drawing/2014/main" id="{3BA2A9ED-75BC-4440-8597-8E96E6891E50}"/>
                </a:ext>
              </a:extLst>
            </p:cNvPr>
            <p:cNvSpPr/>
            <p:nvPr/>
          </p:nvSpPr>
          <p:spPr>
            <a:xfrm>
              <a:off x="8071343" y="3896584"/>
              <a:ext cx="1941990" cy="776796"/>
            </a:xfrm>
            <a:custGeom>
              <a:avLst/>
              <a:gdLst>
                <a:gd name="connsiteX0" fmla="*/ 0 w 1941990"/>
                <a:gd name="connsiteY0" fmla="*/ 0 h 776796"/>
                <a:gd name="connsiteX1" fmla="*/ 1553592 w 1941990"/>
                <a:gd name="connsiteY1" fmla="*/ 0 h 776796"/>
                <a:gd name="connsiteX2" fmla="*/ 1941990 w 1941990"/>
                <a:gd name="connsiteY2" fmla="*/ 388398 h 776796"/>
                <a:gd name="connsiteX3" fmla="*/ 1553592 w 1941990"/>
                <a:gd name="connsiteY3" fmla="*/ 776796 h 776796"/>
                <a:gd name="connsiteX4" fmla="*/ 0 w 1941990"/>
                <a:gd name="connsiteY4" fmla="*/ 776796 h 776796"/>
                <a:gd name="connsiteX5" fmla="*/ 388398 w 1941990"/>
                <a:gd name="connsiteY5" fmla="*/ 388398 h 776796"/>
                <a:gd name="connsiteX6" fmla="*/ 0 w 1941990"/>
                <a:gd name="connsiteY6" fmla="*/ 0 h 77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990" h="776796">
                  <a:moveTo>
                    <a:pt x="0" y="0"/>
                  </a:moveTo>
                  <a:lnTo>
                    <a:pt x="1553592" y="0"/>
                  </a:lnTo>
                  <a:lnTo>
                    <a:pt x="1941990" y="388398"/>
                  </a:lnTo>
                  <a:lnTo>
                    <a:pt x="1553592" y="776796"/>
                  </a:lnTo>
                  <a:lnTo>
                    <a:pt x="0" y="776796"/>
                  </a:lnTo>
                  <a:lnTo>
                    <a:pt x="388398" y="388398"/>
                  </a:lnTo>
                  <a:lnTo>
                    <a:pt x="0" y="0"/>
                  </a:lnTo>
                  <a:close/>
                </a:path>
              </a:pathLst>
            </a:custGeom>
          </p:spPr>
          <p:style>
            <a:lnRef idx="2">
              <a:schemeClr val="lt1">
                <a:hueOff val="0"/>
                <a:satOff val="0"/>
                <a:lumOff val="0"/>
                <a:alphaOff val="0"/>
              </a:schemeClr>
            </a:lnRef>
            <a:fillRef idx="1">
              <a:schemeClr val="accent4">
                <a:hueOff val="12389058"/>
                <a:satOff val="-41354"/>
                <a:lumOff val="-9097"/>
                <a:alphaOff val="0"/>
              </a:schemeClr>
            </a:fillRef>
            <a:effectRef idx="0">
              <a:schemeClr val="accent4">
                <a:hueOff val="12389058"/>
                <a:satOff val="-41354"/>
                <a:lumOff val="-9097"/>
                <a:alphaOff val="0"/>
              </a:schemeClr>
            </a:effectRef>
            <a:fontRef idx="minor">
              <a:schemeClr val="lt1"/>
            </a:fontRef>
          </p:style>
          <p:txBody>
            <a:bodyPr spcFirstLastPara="0" vert="horz" wrap="square" lIns="436404" tIns="32004" rIns="404400" bIns="32004" numCol="1" spcCol="1270" anchor="ctr" anchorCtr="0">
              <a:noAutofit/>
            </a:bodyPr>
            <a:lstStyle/>
            <a:p>
              <a:pPr marL="0" lvl="0" indent="0" algn="ctr" defTabSz="533400">
                <a:lnSpc>
                  <a:spcPct val="90000"/>
                </a:lnSpc>
                <a:spcBef>
                  <a:spcPct val="0"/>
                </a:spcBef>
                <a:spcAft>
                  <a:spcPct val="35000"/>
                </a:spcAft>
                <a:buNone/>
              </a:pPr>
              <a:r>
                <a:rPr lang="en-US" sz="1200" kern="1200" dirty="0"/>
                <a:t>Test Environment</a:t>
              </a:r>
            </a:p>
          </p:txBody>
        </p:sp>
        <p:sp>
          <p:nvSpPr>
            <p:cNvPr id="17" name="Freeform: Shape 16">
              <a:extLst>
                <a:ext uri="{FF2B5EF4-FFF2-40B4-BE49-F238E27FC236}">
                  <a16:creationId xmlns:a16="http://schemas.microsoft.com/office/drawing/2014/main" id="{ED740D05-19BC-4682-87B0-A517E519E4A7}"/>
                </a:ext>
              </a:extLst>
            </p:cNvPr>
            <p:cNvSpPr/>
            <p:nvPr/>
          </p:nvSpPr>
          <p:spPr>
            <a:xfrm>
              <a:off x="9624935" y="3896584"/>
              <a:ext cx="1941990" cy="776796"/>
            </a:xfrm>
            <a:custGeom>
              <a:avLst/>
              <a:gdLst>
                <a:gd name="connsiteX0" fmla="*/ 0 w 1941990"/>
                <a:gd name="connsiteY0" fmla="*/ 0 h 776796"/>
                <a:gd name="connsiteX1" fmla="*/ 1553592 w 1941990"/>
                <a:gd name="connsiteY1" fmla="*/ 0 h 776796"/>
                <a:gd name="connsiteX2" fmla="*/ 1941990 w 1941990"/>
                <a:gd name="connsiteY2" fmla="*/ 388398 h 776796"/>
                <a:gd name="connsiteX3" fmla="*/ 1553592 w 1941990"/>
                <a:gd name="connsiteY3" fmla="*/ 776796 h 776796"/>
                <a:gd name="connsiteX4" fmla="*/ 0 w 1941990"/>
                <a:gd name="connsiteY4" fmla="*/ 776796 h 776796"/>
                <a:gd name="connsiteX5" fmla="*/ 388398 w 1941990"/>
                <a:gd name="connsiteY5" fmla="*/ 388398 h 776796"/>
                <a:gd name="connsiteX6" fmla="*/ 0 w 1941990"/>
                <a:gd name="connsiteY6" fmla="*/ 0 h 77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990" h="776796">
                  <a:moveTo>
                    <a:pt x="0" y="0"/>
                  </a:moveTo>
                  <a:lnTo>
                    <a:pt x="1553592" y="0"/>
                  </a:lnTo>
                  <a:lnTo>
                    <a:pt x="1941990" y="388398"/>
                  </a:lnTo>
                  <a:lnTo>
                    <a:pt x="1553592" y="776796"/>
                  </a:lnTo>
                  <a:lnTo>
                    <a:pt x="0" y="776796"/>
                  </a:lnTo>
                  <a:lnTo>
                    <a:pt x="388398" y="388398"/>
                  </a:lnTo>
                  <a:lnTo>
                    <a:pt x="0" y="0"/>
                  </a:lnTo>
                  <a:close/>
                </a:path>
              </a:pathLst>
            </a:custGeom>
          </p:spPr>
          <p:style>
            <a:lnRef idx="2">
              <a:schemeClr val="lt1">
                <a:hueOff val="0"/>
                <a:satOff val="0"/>
                <a:lumOff val="0"/>
                <a:alphaOff val="0"/>
              </a:schemeClr>
            </a:lnRef>
            <a:fillRef idx="1">
              <a:schemeClr val="accent4">
                <a:hueOff val="15486323"/>
                <a:satOff val="-51693"/>
                <a:lumOff val="-11371"/>
                <a:alphaOff val="0"/>
              </a:schemeClr>
            </a:fillRef>
            <a:effectRef idx="0">
              <a:schemeClr val="accent4">
                <a:hueOff val="15486323"/>
                <a:satOff val="-51693"/>
                <a:lumOff val="-11371"/>
                <a:alphaOff val="0"/>
              </a:schemeClr>
            </a:effectRef>
            <a:fontRef idx="minor">
              <a:schemeClr val="lt1"/>
            </a:fontRef>
          </p:style>
          <p:txBody>
            <a:bodyPr spcFirstLastPara="0" vert="horz" wrap="square" lIns="436404" tIns="32004" rIns="404400" bIns="32004" numCol="1" spcCol="1270" anchor="ctr" anchorCtr="0">
              <a:noAutofit/>
            </a:bodyPr>
            <a:lstStyle/>
            <a:p>
              <a:pPr marL="0" lvl="0" indent="0" algn="ctr" defTabSz="533400">
                <a:lnSpc>
                  <a:spcPct val="90000"/>
                </a:lnSpc>
                <a:spcBef>
                  <a:spcPct val="0"/>
                </a:spcBef>
                <a:spcAft>
                  <a:spcPct val="35000"/>
                </a:spcAft>
                <a:buNone/>
              </a:pPr>
              <a:r>
                <a:rPr lang="en-US" sz="1200" kern="1200" dirty="0"/>
                <a:t>Entry &amp; Exit Criteria</a:t>
              </a:r>
            </a:p>
          </p:txBody>
        </p:sp>
      </p:grpSp>
      <p:graphicFrame>
        <p:nvGraphicFramePr>
          <p:cNvPr id="11" name="Diagram 10">
            <a:extLst>
              <a:ext uri="{FF2B5EF4-FFF2-40B4-BE49-F238E27FC236}">
                <a16:creationId xmlns:a16="http://schemas.microsoft.com/office/drawing/2014/main" id="{D73BF71B-2AA5-4E69-B7D1-6501FBFA49EB}"/>
              </a:ext>
            </a:extLst>
          </p:cNvPr>
          <p:cNvGraphicFramePr/>
          <p:nvPr>
            <p:extLst/>
          </p:nvPr>
        </p:nvGraphicFramePr>
        <p:xfrm>
          <a:off x="1855786" y="4759963"/>
          <a:ext cx="6525420" cy="21806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lowchart: Stored Data 7">
            <a:extLst>
              <a:ext uri="{FF2B5EF4-FFF2-40B4-BE49-F238E27FC236}">
                <a16:creationId xmlns:a16="http://schemas.microsoft.com/office/drawing/2014/main" id="{DC5F5B29-5AF1-48E1-AC3D-386674CF9183}"/>
              </a:ext>
            </a:extLst>
          </p:cNvPr>
          <p:cNvSpPr/>
          <p:nvPr/>
        </p:nvSpPr>
        <p:spPr>
          <a:xfrm>
            <a:off x="1626392" y="3914775"/>
            <a:ext cx="440533" cy="2305049"/>
          </a:xfrm>
          <a:prstGeom prst="flowChartOnlineStorage">
            <a:avLst/>
          </a:prstGeom>
          <a:solidFill>
            <a:srgbClr val="FA8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tored Data 12">
            <a:extLst>
              <a:ext uri="{FF2B5EF4-FFF2-40B4-BE49-F238E27FC236}">
                <a16:creationId xmlns:a16="http://schemas.microsoft.com/office/drawing/2014/main" id="{CD1465A1-EF8D-41ED-B09A-0917E79BDB27}"/>
              </a:ext>
            </a:extLst>
          </p:cNvPr>
          <p:cNvSpPr/>
          <p:nvPr/>
        </p:nvSpPr>
        <p:spPr>
          <a:xfrm rot="10800000">
            <a:off x="11098212" y="2250273"/>
            <a:ext cx="446086" cy="2414604"/>
          </a:xfrm>
          <a:prstGeom prst="flowChartOnlineStorage">
            <a:avLst/>
          </a:prstGeom>
          <a:solidFill>
            <a:srgbClr val="FA8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127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EB55-1568-4BB5-A064-24DAEFF95FDD}"/>
              </a:ext>
            </a:extLst>
          </p:cNvPr>
          <p:cNvSpPr>
            <a:spLocks noGrp="1"/>
          </p:cNvSpPr>
          <p:nvPr>
            <p:ph type="title"/>
          </p:nvPr>
        </p:nvSpPr>
        <p:spPr/>
        <p:txBody>
          <a:bodyPr/>
          <a:lstStyle/>
          <a:p>
            <a:r>
              <a:rPr lang="en-US" dirty="0"/>
              <a:t>Gantt Chart</a:t>
            </a:r>
          </a:p>
        </p:txBody>
      </p:sp>
      <p:sp>
        <p:nvSpPr>
          <p:cNvPr id="4" name="Slide Number Placeholder 3">
            <a:extLst>
              <a:ext uri="{FF2B5EF4-FFF2-40B4-BE49-F238E27FC236}">
                <a16:creationId xmlns:a16="http://schemas.microsoft.com/office/drawing/2014/main" id="{6F41E073-68C5-43AB-B3DD-1E554EA321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pic>
        <p:nvPicPr>
          <p:cNvPr id="2050" name="Picture 2" descr="Gantt Charts for Time Management | GEOG 871: Geospatial Technology Project  Management">
            <a:extLst>
              <a:ext uri="{FF2B5EF4-FFF2-40B4-BE49-F238E27FC236}">
                <a16:creationId xmlns:a16="http://schemas.microsoft.com/office/drawing/2014/main" id="{8DDCF9A8-72FA-4A29-81E6-83B09F521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319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943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sp>
        <p:nvSpPr>
          <p:cNvPr id="2" name="TextBox 1">
            <a:extLst>
              <a:ext uri="{FF2B5EF4-FFF2-40B4-BE49-F238E27FC236}">
                <a16:creationId xmlns:a16="http://schemas.microsoft.com/office/drawing/2014/main" id="{3B0BE2B7-BF6C-44F8-90B2-639706FA887A}"/>
              </a:ext>
            </a:extLst>
          </p:cNvPr>
          <p:cNvSpPr txBox="1"/>
          <p:nvPr/>
        </p:nvSpPr>
        <p:spPr>
          <a:xfrm>
            <a:off x="1014883" y="1152594"/>
            <a:ext cx="7224765" cy="523220"/>
          </a:xfrm>
          <a:prstGeom prst="rect">
            <a:avLst/>
          </a:prstGeom>
          <a:noFill/>
        </p:spPr>
        <p:txBody>
          <a:bodyPr wrap="square" rtlCol="0">
            <a:spAutoFit/>
          </a:bodyPr>
          <a:lstStyle/>
          <a:p>
            <a:pPr algn="l"/>
            <a:r>
              <a:rPr lang="en-US" sz="2800" b="1" i="0" dirty="0">
                <a:solidFill>
                  <a:srgbClr val="222222"/>
                </a:solidFill>
                <a:effectLst/>
                <a:latin typeface="Arial" panose="020B0604020202020204" pitchFamily="34" charset="0"/>
                <a:cs typeface="Arial" panose="020B0604020202020204" pitchFamily="34" charset="0"/>
              </a:rPr>
              <a:t>How to write a Test Plan</a:t>
            </a:r>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a:extLst>
              <a:ext uri="{FF2B5EF4-FFF2-40B4-BE49-F238E27FC236}">
                <a16:creationId xmlns:a16="http://schemas.microsoft.com/office/drawing/2014/main" id="{49AAB21B-207C-4966-A68D-1EF925AB4371}"/>
              </a:ext>
            </a:extLst>
          </p:cNvPr>
          <p:cNvGraphicFramePr/>
          <p:nvPr/>
        </p:nvGraphicFramePr>
        <p:xfrm>
          <a:off x="1014883" y="2080695"/>
          <a:ext cx="10524749" cy="347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62594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a:extLst>
              <a:ext uri="{FF2B5EF4-FFF2-40B4-BE49-F238E27FC236}">
                <a16:creationId xmlns:a16="http://schemas.microsoft.com/office/drawing/2014/main" id="{49AAB21B-207C-4966-A68D-1EF925AB4371}"/>
              </a:ext>
            </a:extLst>
          </p:cNvPr>
          <p:cNvGraphicFramePr/>
          <p:nvPr/>
        </p:nvGraphicFramePr>
        <p:xfrm>
          <a:off x="691033" y="0"/>
          <a:ext cx="10524749" cy="347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7CF41FD2-085F-474B-9B6C-71FF8AC83501}"/>
              </a:ext>
            </a:extLst>
          </p:cNvPr>
          <p:cNvSpPr/>
          <p:nvPr/>
        </p:nvSpPr>
        <p:spPr>
          <a:xfrm>
            <a:off x="691033" y="3009900"/>
            <a:ext cx="10524749" cy="32575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800" b="1" i="0" dirty="0">
                <a:solidFill>
                  <a:srgbClr val="0070C0"/>
                </a:solidFill>
                <a:effectLst/>
                <a:latin typeface="Arial" panose="020B0604020202020204" pitchFamily="34" charset="0"/>
                <a:cs typeface="Arial" panose="020B0604020202020204" pitchFamily="34" charset="0"/>
              </a:rPr>
              <a:t>Analyze the product</a:t>
            </a:r>
          </a:p>
          <a:p>
            <a:pPr algn="l"/>
            <a:r>
              <a:rPr lang="en-US" sz="1400" b="0" i="0" dirty="0">
                <a:solidFill>
                  <a:srgbClr val="333333"/>
                </a:solidFill>
                <a:effectLst/>
                <a:latin typeface="Arial" panose="020B0604020202020204" pitchFamily="34" charset="0"/>
                <a:cs typeface="Arial" panose="020B0604020202020204" pitchFamily="34" charset="0"/>
              </a:rPr>
              <a:t>Start with learning more about the product being tested, the client, and the end-users of similar products. Ideally, this phase should focus on answering the following questions:</a:t>
            </a:r>
          </a:p>
          <a:p>
            <a:pPr algn="l"/>
            <a:endParaRPr lang="en-US" sz="1400" b="0" i="0" dirty="0">
              <a:solidFill>
                <a:srgbClr val="333333"/>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Ø"/>
            </a:pPr>
            <a:r>
              <a:rPr lang="en-US" sz="1400" b="0" i="0" dirty="0">
                <a:solidFill>
                  <a:srgbClr val="333333"/>
                </a:solidFill>
                <a:effectLst/>
                <a:latin typeface="Arial" panose="020B0604020202020204" pitchFamily="34" charset="0"/>
                <a:cs typeface="Arial" panose="020B0604020202020204" pitchFamily="34" charset="0"/>
              </a:rPr>
              <a:t>Who will use the product?</a:t>
            </a:r>
          </a:p>
          <a:p>
            <a:pPr marL="285750" indent="-285750" algn="l">
              <a:buFont typeface="Wingdings" panose="05000000000000000000" pitchFamily="2" charset="2"/>
              <a:buChar char="Ø"/>
            </a:pPr>
            <a:r>
              <a:rPr lang="en-US" sz="1400" b="0" i="0" dirty="0">
                <a:solidFill>
                  <a:srgbClr val="333333"/>
                </a:solidFill>
                <a:effectLst/>
                <a:latin typeface="Arial" panose="020B0604020202020204" pitchFamily="34" charset="0"/>
                <a:cs typeface="Arial" panose="020B0604020202020204" pitchFamily="34" charset="0"/>
              </a:rPr>
              <a:t>What is the main purpose of this product?</a:t>
            </a:r>
          </a:p>
          <a:p>
            <a:pPr marL="285750" indent="-285750" algn="l">
              <a:buFont typeface="Wingdings" panose="05000000000000000000" pitchFamily="2" charset="2"/>
              <a:buChar char="Ø"/>
            </a:pPr>
            <a:r>
              <a:rPr lang="en-US" sz="1400" b="0" i="0" dirty="0">
                <a:solidFill>
                  <a:srgbClr val="333333"/>
                </a:solidFill>
                <a:effectLst/>
                <a:latin typeface="Arial" panose="020B0604020202020204" pitchFamily="34" charset="0"/>
                <a:cs typeface="Arial" panose="020B0604020202020204" pitchFamily="34" charset="0"/>
              </a:rPr>
              <a:t>How does the product work?</a:t>
            </a:r>
          </a:p>
          <a:p>
            <a:pPr marL="285750" indent="-285750" algn="l">
              <a:buFont typeface="Wingdings" panose="05000000000000000000" pitchFamily="2" charset="2"/>
              <a:buChar char="Ø"/>
            </a:pPr>
            <a:r>
              <a:rPr lang="en-US" sz="1400" b="0" i="0" dirty="0">
                <a:solidFill>
                  <a:srgbClr val="333333"/>
                </a:solidFill>
                <a:effectLst/>
                <a:latin typeface="Arial" panose="020B0604020202020204" pitchFamily="34" charset="0"/>
                <a:cs typeface="Arial" panose="020B0604020202020204" pitchFamily="34" charset="0"/>
              </a:rPr>
              <a:t>What are the software and hardware specifications?</a:t>
            </a:r>
          </a:p>
          <a:p>
            <a:pPr algn="l"/>
            <a:endParaRPr lang="en-US" sz="1400" dirty="0">
              <a:solidFill>
                <a:srgbClr val="333333"/>
              </a:solidFill>
              <a:latin typeface="Arial" panose="020B0604020202020204" pitchFamily="34" charset="0"/>
              <a:cs typeface="Arial" panose="020B0604020202020204" pitchFamily="34" charset="0"/>
            </a:endParaRPr>
          </a:p>
          <a:p>
            <a:pPr algn="l"/>
            <a:r>
              <a:rPr lang="en-US" sz="1400" b="1" i="0" dirty="0">
                <a:solidFill>
                  <a:srgbClr val="333333"/>
                </a:solidFill>
                <a:effectLst/>
                <a:latin typeface="Arial" panose="020B0604020202020204" pitchFamily="34" charset="0"/>
                <a:cs typeface="Arial" panose="020B0604020202020204" pitchFamily="34" charset="0"/>
              </a:rPr>
              <a:t>In this stage, do the following:</a:t>
            </a:r>
          </a:p>
          <a:p>
            <a:pPr marL="285750" indent="-285750" algn="l">
              <a:buFont typeface="Wingdings" panose="05000000000000000000" pitchFamily="2" charset="2"/>
              <a:buChar char="ü"/>
            </a:pPr>
            <a:r>
              <a:rPr lang="en-US" sz="1400" b="0" i="0" dirty="0">
                <a:solidFill>
                  <a:srgbClr val="333333"/>
                </a:solidFill>
                <a:effectLst/>
                <a:latin typeface="Arial" panose="020B0604020202020204" pitchFamily="34" charset="0"/>
                <a:cs typeface="Arial" panose="020B0604020202020204" pitchFamily="34" charset="0"/>
              </a:rPr>
              <a:t>Interview clients, designers, and developers</a:t>
            </a:r>
          </a:p>
          <a:p>
            <a:pPr marL="285750" indent="-285750" algn="l">
              <a:buFont typeface="Wingdings" panose="05000000000000000000" pitchFamily="2" charset="2"/>
              <a:buChar char="ü"/>
            </a:pPr>
            <a:r>
              <a:rPr lang="en-US" sz="1400" b="0" i="0" dirty="0">
                <a:solidFill>
                  <a:srgbClr val="333333"/>
                </a:solidFill>
                <a:effectLst/>
                <a:latin typeface="Arial" panose="020B0604020202020204" pitchFamily="34" charset="0"/>
                <a:cs typeface="Arial" panose="020B0604020202020204" pitchFamily="34" charset="0"/>
              </a:rPr>
              <a:t>Review product and project documentation</a:t>
            </a:r>
          </a:p>
          <a:p>
            <a:pPr marL="285750" indent="-285750" algn="l">
              <a:buFont typeface="Wingdings" panose="05000000000000000000" pitchFamily="2" charset="2"/>
              <a:buChar char="ü"/>
            </a:pPr>
            <a:r>
              <a:rPr lang="en-US" sz="1400" b="0" i="0" dirty="0">
                <a:solidFill>
                  <a:srgbClr val="333333"/>
                </a:solidFill>
                <a:effectLst/>
                <a:latin typeface="Arial" panose="020B0604020202020204" pitchFamily="34" charset="0"/>
                <a:cs typeface="Arial" panose="020B0604020202020204" pitchFamily="34" charset="0"/>
              </a:rPr>
              <a:t>Perform a product walkthrough</a:t>
            </a:r>
          </a:p>
        </p:txBody>
      </p:sp>
      <p:sp>
        <p:nvSpPr>
          <p:cNvPr id="10" name="Arrow: Down 9">
            <a:extLst>
              <a:ext uri="{FF2B5EF4-FFF2-40B4-BE49-F238E27FC236}">
                <a16:creationId xmlns:a16="http://schemas.microsoft.com/office/drawing/2014/main" id="{25C68994-3244-4719-95F7-41448E32CD71}"/>
              </a:ext>
            </a:extLst>
          </p:cNvPr>
          <p:cNvSpPr/>
          <p:nvPr/>
        </p:nvSpPr>
        <p:spPr>
          <a:xfrm>
            <a:off x="1057510" y="2038351"/>
            <a:ext cx="371475" cy="920750"/>
          </a:xfrm>
          <a:prstGeom prst="downArrow">
            <a:avLst/>
          </a:prstGeom>
          <a:solidFill>
            <a:srgbClr val="DBC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9987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Arrow: Down 9">
            <a:extLst>
              <a:ext uri="{FF2B5EF4-FFF2-40B4-BE49-F238E27FC236}">
                <a16:creationId xmlns:a16="http://schemas.microsoft.com/office/drawing/2014/main" id="{5D282008-8717-4C5C-9B5D-C21734F11105}"/>
              </a:ext>
            </a:extLst>
          </p:cNvPr>
          <p:cNvSpPr/>
          <p:nvPr/>
        </p:nvSpPr>
        <p:spPr>
          <a:xfrm>
            <a:off x="2276710" y="2089150"/>
            <a:ext cx="371475" cy="920750"/>
          </a:xfrm>
          <a:prstGeom prst="downArrow">
            <a:avLst/>
          </a:prstGeom>
          <a:solidFill>
            <a:srgbClr val="DBC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9AAB21B-207C-4966-A68D-1EF925AB4371}"/>
              </a:ext>
            </a:extLst>
          </p:cNvPr>
          <p:cNvGraphicFramePr/>
          <p:nvPr/>
        </p:nvGraphicFramePr>
        <p:xfrm>
          <a:off x="691033" y="0"/>
          <a:ext cx="10524749" cy="347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7CF41FD2-085F-474B-9B6C-71FF8AC83501}"/>
              </a:ext>
            </a:extLst>
          </p:cNvPr>
          <p:cNvSpPr/>
          <p:nvPr/>
        </p:nvSpPr>
        <p:spPr>
          <a:xfrm>
            <a:off x="691033" y="3009900"/>
            <a:ext cx="10524749" cy="3257550"/>
          </a:xfrm>
          <a:prstGeom prst="rect">
            <a:avLst/>
          </a:prstGeom>
          <a:ln>
            <a:solidFill>
              <a:srgbClr val="493DBC"/>
            </a:solidFill>
          </a:ln>
        </p:spPr>
        <p:style>
          <a:lnRef idx="2">
            <a:schemeClr val="accent5"/>
          </a:lnRef>
          <a:fillRef idx="1">
            <a:schemeClr val="lt1"/>
          </a:fillRef>
          <a:effectRef idx="0">
            <a:schemeClr val="accent5"/>
          </a:effectRef>
          <a:fontRef idx="minor">
            <a:schemeClr val="dk1"/>
          </a:fontRef>
        </p:style>
        <p:txBody>
          <a:bodyPr rtlCol="0" anchor="ctr"/>
          <a:lstStyle/>
          <a:p>
            <a:pPr algn="l"/>
            <a:r>
              <a:rPr lang="en-US" sz="2400" b="1" i="0" dirty="0">
                <a:solidFill>
                  <a:srgbClr val="0070C0"/>
                </a:solidFill>
                <a:effectLst/>
                <a:latin typeface="Arial" panose="020B0604020202020204" pitchFamily="34" charset="0"/>
                <a:cs typeface="Arial" panose="020B0604020202020204" pitchFamily="34" charset="0"/>
              </a:rPr>
              <a:t>Develop Test Strategy</a:t>
            </a:r>
          </a:p>
          <a:p>
            <a:pPr algn="l"/>
            <a:endParaRPr lang="en-US" sz="2400" b="1" i="0" dirty="0">
              <a:solidFill>
                <a:srgbClr val="0070C0"/>
              </a:solidFill>
              <a:effectLst/>
              <a:latin typeface="Arial" panose="020B0604020202020204" pitchFamily="34" charset="0"/>
              <a:cs typeface="Arial" panose="020B0604020202020204" pitchFamily="34" charset="0"/>
            </a:endParaRPr>
          </a:p>
          <a:p>
            <a:pPr algn="l"/>
            <a:r>
              <a:rPr lang="en-US" sz="1800" dirty="0">
                <a:solidFill>
                  <a:srgbClr val="222222"/>
                </a:solidFill>
                <a:latin typeface="Arial" panose="020B0604020202020204" pitchFamily="34" charset="0"/>
                <a:cs typeface="Arial" panose="020B0604020202020204" pitchFamily="34" charset="0"/>
              </a:rPr>
              <a:t>Test Strategy is an outline that describes the testing approach of the software development cycle</a:t>
            </a:r>
          </a:p>
          <a:p>
            <a:pPr algn="l"/>
            <a:endParaRPr lang="en-US" sz="1800" b="0" i="0" dirty="0">
              <a:solidFill>
                <a:srgbClr val="222222"/>
              </a:solidFill>
              <a:effectLst/>
              <a:latin typeface="Arial" panose="020B0604020202020204" pitchFamily="34" charset="0"/>
              <a:cs typeface="Arial" panose="020B0604020202020204" pitchFamily="34" charset="0"/>
            </a:endParaRPr>
          </a:p>
          <a:p>
            <a:pPr algn="l"/>
            <a:r>
              <a:rPr lang="en-US" sz="1800" b="0" i="0" dirty="0">
                <a:solidFill>
                  <a:srgbClr val="222222"/>
                </a:solidFill>
                <a:effectLst/>
                <a:latin typeface="Arial" panose="020B0604020202020204" pitchFamily="34" charset="0"/>
                <a:cs typeface="Arial" panose="020B0604020202020204" pitchFamily="34" charset="0"/>
              </a:rPr>
              <a:t>A Test Strategy document, is a high-level document, which is usually developed by Test Manager. </a:t>
            </a:r>
          </a:p>
          <a:p>
            <a:pPr algn="l"/>
            <a:endParaRPr lang="en-US" sz="1800" b="0" i="0" dirty="0">
              <a:solidFill>
                <a:srgbClr val="222222"/>
              </a:solidFill>
              <a:effectLst/>
              <a:latin typeface="Arial" panose="020B0604020202020204" pitchFamily="34" charset="0"/>
              <a:cs typeface="Arial" panose="020B0604020202020204" pitchFamily="34" charset="0"/>
            </a:endParaRPr>
          </a:p>
          <a:p>
            <a:pPr algn="l"/>
            <a:r>
              <a:rPr lang="en-US" sz="1800" b="0" i="0" dirty="0">
                <a:solidFill>
                  <a:srgbClr val="222222"/>
                </a:solidFill>
                <a:effectLst/>
                <a:latin typeface="Arial" panose="020B0604020202020204" pitchFamily="34" charset="0"/>
                <a:cs typeface="Arial" panose="020B0604020202020204" pitchFamily="34" charset="0"/>
              </a:rPr>
              <a:t>This document defines:</a:t>
            </a:r>
          </a:p>
          <a:p>
            <a:pPr marL="285750" indent="-285750" algn="l">
              <a:buFont typeface="Wingdings" panose="05000000000000000000" pitchFamily="2" charset="2"/>
              <a:buChar char="ü"/>
            </a:pPr>
            <a:r>
              <a:rPr lang="en-US" sz="1800" b="0" i="0" dirty="0">
                <a:solidFill>
                  <a:srgbClr val="222222"/>
                </a:solidFill>
                <a:effectLst/>
                <a:latin typeface="Arial" panose="020B0604020202020204" pitchFamily="34" charset="0"/>
                <a:cs typeface="Arial" panose="020B0604020202020204" pitchFamily="34" charset="0"/>
              </a:rPr>
              <a:t>The project’s </a:t>
            </a:r>
            <a:r>
              <a:rPr lang="en-US" sz="1800" b="1" i="0" dirty="0">
                <a:solidFill>
                  <a:srgbClr val="222222"/>
                </a:solidFill>
                <a:effectLst/>
                <a:latin typeface="Arial" panose="020B0604020202020204" pitchFamily="34" charset="0"/>
                <a:cs typeface="Arial" panose="020B0604020202020204" pitchFamily="34" charset="0"/>
              </a:rPr>
              <a:t>testing objectives</a:t>
            </a:r>
            <a:r>
              <a:rPr lang="en-US" sz="1800" b="0" i="0" dirty="0">
                <a:solidFill>
                  <a:srgbClr val="222222"/>
                </a:solidFill>
                <a:effectLst/>
                <a:latin typeface="Arial" panose="020B0604020202020204" pitchFamily="34" charset="0"/>
                <a:cs typeface="Arial" panose="020B0604020202020204" pitchFamily="34" charset="0"/>
              </a:rPr>
              <a:t> and the means to achieve them</a:t>
            </a:r>
          </a:p>
          <a:p>
            <a:pPr marL="285750" indent="-285750" algn="l">
              <a:buFont typeface="Wingdings" panose="05000000000000000000" pitchFamily="2" charset="2"/>
              <a:buChar char="ü"/>
            </a:pPr>
            <a:r>
              <a:rPr lang="en-US" sz="1800" b="0" i="0" dirty="0">
                <a:solidFill>
                  <a:srgbClr val="222222"/>
                </a:solidFill>
                <a:effectLst/>
                <a:latin typeface="Arial" panose="020B0604020202020204" pitchFamily="34" charset="0"/>
                <a:cs typeface="Arial" panose="020B0604020202020204" pitchFamily="34" charset="0"/>
              </a:rPr>
              <a:t>Determines testing </a:t>
            </a:r>
            <a:r>
              <a:rPr lang="en-US" sz="1800" b="1" i="0" dirty="0">
                <a:solidFill>
                  <a:srgbClr val="222222"/>
                </a:solidFill>
                <a:effectLst/>
                <a:latin typeface="Arial" panose="020B0604020202020204" pitchFamily="34" charset="0"/>
                <a:cs typeface="Arial" panose="020B0604020202020204" pitchFamily="34" charset="0"/>
              </a:rPr>
              <a:t>effort</a:t>
            </a:r>
            <a:r>
              <a:rPr lang="en-US" sz="1800" b="0" i="0" dirty="0">
                <a:solidFill>
                  <a:srgbClr val="222222"/>
                </a:solidFill>
                <a:effectLst/>
                <a:latin typeface="Arial" panose="020B0604020202020204" pitchFamily="34" charset="0"/>
                <a:cs typeface="Arial" panose="020B0604020202020204" pitchFamily="34" charset="0"/>
              </a:rPr>
              <a:t> and </a:t>
            </a:r>
            <a:r>
              <a:rPr lang="en-US" sz="1800" b="1" i="0" dirty="0">
                <a:solidFill>
                  <a:srgbClr val="222222"/>
                </a:solidFill>
                <a:effectLst/>
                <a:latin typeface="Arial" panose="020B0604020202020204" pitchFamily="34" charset="0"/>
                <a:cs typeface="Arial" panose="020B0604020202020204" pitchFamily="34" charset="0"/>
              </a:rPr>
              <a:t>costs</a:t>
            </a:r>
            <a:endParaRPr lang="en-US" sz="1800" b="0" i="0" dirty="0">
              <a:solidFill>
                <a:srgbClr val="222222"/>
              </a:solidFill>
              <a:effectLst/>
              <a:latin typeface="Arial" panose="020B0604020202020204" pitchFamily="34" charset="0"/>
              <a:cs typeface="Arial" panose="020B0604020202020204" pitchFamily="34" charset="0"/>
            </a:endParaRPr>
          </a:p>
          <a:p>
            <a:pPr algn="l"/>
            <a:endParaRPr lang="en-US" sz="1400" b="0"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536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11D5-182D-4830-954D-C9EA1CE1AD34}"/>
              </a:ext>
            </a:extLst>
          </p:cNvPr>
          <p:cNvSpPr>
            <a:spLocks noGrp="1"/>
          </p:cNvSpPr>
          <p:nvPr>
            <p:ph type="title"/>
          </p:nvPr>
        </p:nvSpPr>
        <p:spPr/>
        <p:txBody>
          <a:bodyPr/>
          <a:lstStyle/>
          <a:p>
            <a:r>
              <a:rPr lang="en-US" dirty="0"/>
              <a:t>Standard Compliance</a:t>
            </a:r>
          </a:p>
        </p:txBody>
      </p:sp>
      <p:sp>
        <p:nvSpPr>
          <p:cNvPr id="4" name="Slide Number Placeholder 3">
            <a:extLst>
              <a:ext uri="{FF2B5EF4-FFF2-40B4-BE49-F238E27FC236}">
                <a16:creationId xmlns:a16="http://schemas.microsoft.com/office/drawing/2014/main" id="{CB8A3339-653A-4631-87B8-2D5A74BE28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5" name="Title 4">
            <a:extLst>
              <a:ext uri="{FF2B5EF4-FFF2-40B4-BE49-F238E27FC236}">
                <a16:creationId xmlns:a16="http://schemas.microsoft.com/office/drawing/2014/main" id="{BA3C795E-E26F-4B3A-B238-F1027730251E}"/>
              </a:ext>
            </a:extLst>
          </p:cNvPr>
          <p:cNvSpPr>
            <a:spLocks noGrp="1"/>
          </p:cNvSpPr>
          <p:nvPr>
            <p:ph type="title" idx="2"/>
          </p:nvPr>
        </p:nvSpPr>
        <p:spPr/>
        <p:txBody>
          <a:bodyPr>
            <a:normAutofit fontScale="90000"/>
          </a:bodyPr>
          <a:lstStyle/>
          <a:p>
            <a:r>
              <a:rPr lang="en-US" dirty="0"/>
              <a:t>Static Analysis</a:t>
            </a:r>
          </a:p>
        </p:txBody>
      </p:sp>
      <p:pic>
        <p:nvPicPr>
          <p:cNvPr id="6" name="Picture 5">
            <a:extLst>
              <a:ext uri="{FF2B5EF4-FFF2-40B4-BE49-F238E27FC236}">
                <a16:creationId xmlns:a16="http://schemas.microsoft.com/office/drawing/2014/main" id="{077639BE-4428-4FF2-A7FC-FCB074AA469F}"/>
              </a:ext>
            </a:extLst>
          </p:cNvPr>
          <p:cNvPicPr>
            <a:picLocks noChangeAspect="1"/>
          </p:cNvPicPr>
          <p:nvPr/>
        </p:nvPicPr>
        <p:blipFill rotWithShape="1">
          <a:blip r:embed="rId2"/>
          <a:srcRect r="5125"/>
          <a:stretch/>
        </p:blipFill>
        <p:spPr>
          <a:xfrm>
            <a:off x="1097280" y="2101671"/>
            <a:ext cx="7952707" cy="2909905"/>
          </a:xfrm>
          <a:prstGeom prst="rect">
            <a:avLst/>
          </a:prstGeom>
        </p:spPr>
      </p:pic>
      <p:pic>
        <p:nvPicPr>
          <p:cNvPr id="7" name="Picture 6">
            <a:extLst>
              <a:ext uri="{FF2B5EF4-FFF2-40B4-BE49-F238E27FC236}">
                <a16:creationId xmlns:a16="http://schemas.microsoft.com/office/drawing/2014/main" id="{2F4FB1CD-2D0B-4748-9595-662E83BC6399}"/>
              </a:ext>
            </a:extLst>
          </p:cNvPr>
          <p:cNvPicPr>
            <a:picLocks noChangeAspect="1"/>
          </p:cNvPicPr>
          <p:nvPr/>
        </p:nvPicPr>
        <p:blipFill rotWithShape="1">
          <a:blip r:embed="rId3"/>
          <a:srcRect r="34778"/>
          <a:stretch/>
        </p:blipFill>
        <p:spPr>
          <a:xfrm>
            <a:off x="9212031" y="1429040"/>
            <a:ext cx="2543262" cy="485674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297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a:extLst>
              <a:ext uri="{FF2B5EF4-FFF2-40B4-BE49-F238E27FC236}">
                <a16:creationId xmlns:a16="http://schemas.microsoft.com/office/drawing/2014/main" id="{49AAB21B-207C-4966-A68D-1EF925AB4371}"/>
              </a:ext>
            </a:extLst>
          </p:cNvPr>
          <p:cNvGraphicFramePr/>
          <p:nvPr/>
        </p:nvGraphicFramePr>
        <p:xfrm>
          <a:off x="691033" y="0"/>
          <a:ext cx="10524749" cy="347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7CF41FD2-085F-474B-9B6C-71FF8AC83501}"/>
              </a:ext>
            </a:extLst>
          </p:cNvPr>
          <p:cNvSpPr/>
          <p:nvPr/>
        </p:nvSpPr>
        <p:spPr>
          <a:xfrm>
            <a:off x="691033" y="3009900"/>
            <a:ext cx="10524749" cy="3257550"/>
          </a:xfrm>
          <a:prstGeom prst="rect">
            <a:avLst/>
          </a:prstGeom>
          <a:ln>
            <a:solidFill>
              <a:srgbClr val="3784CA"/>
            </a:solidFill>
          </a:ln>
        </p:spPr>
        <p:style>
          <a:lnRef idx="2">
            <a:schemeClr val="accent5"/>
          </a:lnRef>
          <a:fillRef idx="1">
            <a:schemeClr val="lt1"/>
          </a:fillRef>
          <a:effectRef idx="0">
            <a:schemeClr val="accent5"/>
          </a:effectRef>
          <a:fontRef idx="minor">
            <a:schemeClr val="dk1"/>
          </a:fontRef>
        </p:style>
        <p:txBody>
          <a:bodyPr rtlCol="0" anchor="ctr"/>
          <a:lstStyle/>
          <a:p>
            <a:pPr algn="l"/>
            <a:r>
              <a:rPr lang="en-US" sz="2400" b="1" i="0" dirty="0">
                <a:solidFill>
                  <a:srgbClr val="0070C0"/>
                </a:solidFill>
                <a:effectLst/>
                <a:latin typeface="Arial" panose="020B0604020202020204" pitchFamily="34" charset="0"/>
                <a:cs typeface="Arial" panose="020B0604020202020204" pitchFamily="34" charset="0"/>
              </a:rPr>
              <a:t>Define the Test Objectives</a:t>
            </a:r>
          </a:p>
          <a:p>
            <a:pPr algn="l"/>
            <a:endParaRPr lang="en-US" sz="2400" b="1" i="0" dirty="0">
              <a:solidFill>
                <a:srgbClr val="0070C0"/>
              </a:solidFill>
              <a:effectLst/>
              <a:latin typeface="Arial" panose="020B0604020202020204" pitchFamily="34" charset="0"/>
              <a:cs typeface="Arial" panose="020B0604020202020204" pitchFamily="34" charset="0"/>
            </a:endParaRPr>
          </a:p>
          <a:p>
            <a:pPr algn="l"/>
            <a:r>
              <a:rPr lang="en-US" sz="1800" b="0" i="0" dirty="0">
                <a:solidFill>
                  <a:srgbClr val="333333"/>
                </a:solidFill>
                <a:effectLst/>
                <a:latin typeface="Arial" panose="020B0604020202020204" pitchFamily="34" charset="0"/>
                <a:cs typeface="Arial" panose="020B0604020202020204" pitchFamily="34" charset="0"/>
              </a:rPr>
              <a:t>This phase defines the goals and expected results of test execution. Since all testing intends to identify as many defects as possible, the objects must include:</a:t>
            </a:r>
          </a:p>
          <a:p>
            <a:pPr algn="l"/>
            <a:endParaRPr lang="en-US" sz="1800" b="0" i="0" dirty="0">
              <a:solidFill>
                <a:srgbClr val="333333"/>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800" b="0" i="0" dirty="0">
                <a:solidFill>
                  <a:srgbClr val="333333"/>
                </a:solidFill>
                <a:effectLst/>
                <a:latin typeface="Arial" panose="020B0604020202020204" pitchFamily="34" charset="0"/>
                <a:cs typeface="Arial" panose="020B0604020202020204" pitchFamily="34" charset="0"/>
              </a:rPr>
              <a:t>A list of all software features – functionality, GUI, performance standards- that must be tested.</a:t>
            </a:r>
          </a:p>
          <a:p>
            <a:pPr algn="l">
              <a:buFont typeface="Arial" panose="020B0604020202020204" pitchFamily="34" charset="0"/>
              <a:buChar char="•"/>
            </a:pPr>
            <a:r>
              <a:rPr lang="en-US" sz="1800" b="0" i="0" dirty="0">
                <a:solidFill>
                  <a:srgbClr val="333333"/>
                </a:solidFill>
                <a:effectLst/>
                <a:latin typeface="Arial" panose="020B0604020202020204" pitchFamily="34" charset="0"/>
                <a:cs typeface="Arial" panose="020B0604020202020204" pitchFamily="34" charset="0"/>
              </a:rPr>
              <a:t>The ideal result or benchmark for every aspect of the software that needs testing. This is the benchmark to which all actual results will be compared.</a:t>
            </a:r>
          </a:p>
          <a:p>
            <a:pPr algn="l"/>
            <a:endParaRPr lang="en-US" sz="1400" b="0" i="0" dirty="0">
              <a:solidFill>
                <a:srgbClr val="222222"/>
              </a:solidFill>
              <a:effectLst/>
              <a:latin typeface="Arial" panose="020B0604020202020204" pitchFamily="34" charset="0"/>
              <a:cs typeface="Arial" panose="020B0604020202020204" pitchFamily="34" charset="0"/>
            </a:endParaRPr>
          </a:p>
        </p:txBody>
      </p:sp>
      <p:sp>
        <p:nvSpPr>
          <p:cNvPr id="9" name="Arrow: Down 8">
            <a:extLst>
              <a:ext uri="{FF2B5EF4-FFF2-40B4-BE49-F238E27FC236}">
                <a16:creationId xmlns:a16="http://schemas.microsoft.com/office/drawing/2014/main" id="{2184F0CC-9B96-402C-837B-8F0ED9A02EBA}"/>
              </a:ext>
            </a:extLst>
          </p:cNvPr>
          <p:cNvSpPr/>
          <p:nvPr/>
        </p:nvSpPr>
        <p:spPr>
          <a:xfrm>
            <a:off x="3476860" y="2070100"/>
            <a:ext cx="371475" cy="920750"/>
          </a:xfrm>
          <a:prstGeom prst="downArrow">
            <a:avLst/>
          </a:prstGeom>
          <a:solidFill>
            <a:srgbClr val="DBC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799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Arrow: Down 9">
            <a:extLst>
              <a:ext uri="{FF2B5EF4-FFF2-40B4-BE49-F238E27FC236}">
                <a16:creationId xmlns:a16="http://schemas.microsoft.com/office/drawing/2014/main" id="{D22257B0-0692-4213-AEB2-78CCE979F136}"/>
              </a:ext>
            </a:extLst>
          </p:cNvPr>
          <p:cNvSpPr/>
          <p:nvPr/>
        </p:nvSpPr>
        <p:spPr>
          <a:xfrm>
            <a:off x="4629385" y="2070100"/>
            <a:ext cx="371475" cy="920750"/>
          </a:xfrm>
          <a:prstGeom prst="downArrow">
            <a:avLst/>
          </a:prstGeom>
          <a:solidFill>
            <a:srgbClr val="DBC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9AAB21B-207C-4966-A68D-1EF925AB4371}"/>
              </a:ext>
            </a:extLst>
          </p:cNvPr>
          <p:cNvGraphicFramePr/>
          <p:nvPr/>
        </p:nvGraphicFramePr>
        <p:xfrm>
          <a:off x="691033" y="0"/>
          <a:ext cx="10524749" cy="347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7CF41FD2-085F-474B-9B6C-71FF8AC83501}"/>
              </a:ext>
            </a:extLst>
          </p:cNvPr>
          <p:cNvSpPr/>
          <p:nvPr/>
        </p:nvSpPr>
        <p:spPr>
          <a:xfrm>
            <a:off x="691033" y="3009900"/>
            <a:ext cx="10524749" cy="3257550"/>
          </a:xfrm>
          <a:prstGeom prst="rect">
            <a:avLst/>
          </a:prstGeom>
          <a:ln>
            <a:solidFill>
              <a:srgbClr val="35D5BF"/>
            </a:solidFill>
          </a:ln>
        </p:spPr>
        <p:style>
          <a:lnRef idx="2">
            <a:schemeClr val="accent5"/>
          </a:lnRef>
          <a:fillRef idx="1">
            <a:schemeClr val="lt1"/>
          </a:fillRef>
          <a:effectRef idx="0">
            <a:schemeClr val="accent5"/>
          </a:effectRef>
          <a:fontRef idx="minor">
            <a:schemeClr val="dk1"/>
          </a:fontRef>
        </p:style>
        <p:txBody>
          <a:bodyPr rtlCol="0" anchor="ctr"/>
          <a:lstStyle/>
          <a:p>
            <a:pPr algn="l"/>
            <a:r>
              <a:rPr lang="en-US" sz="2000" b="1" i="0" dirty="0">
                <a:solidFill>
                  <a:srgbClr val="0070C0"/>
                </a:solidFill>
                <a:effectLst/>
                <a:latin typeface="Arial" panose="020B0604020202020204" pitchFamily="34" charset="0"/>
                <a:cs typeface="Arial" panose="020B0604020202020204" pitchFamily="34" charset="0"/>
              </a:rPr>
              <a:t>Define Test Criteria</a:t>
            </a:r>
          </a:p>
          <a:p>
            <a:pPr algn="l"/>
            <a:r>
              <a:rPr lang="en-US" sz="1400" b="0" i="0" dirty="0">
                <a:solidFill>
                  <a:srgbClr val="333333"/>
                </a:solidFill>
                <a:effectLst/>
                <a:latin typeface="Arial" panose="020B0604020202020204" pitchFamily="34" charset="0"/>
                <a:cs typeface="Arial" panose="020B0604020202020204" pitchFamily="34" charset="0"/>
              </a:rPr>
              <a:t>Test Criteria refers to standards or rules governing all activities in a testing project. The two main test criteria are:</a:t>
            </a:r>
          </a:p>
          <a:p>
            <a:pPr algn="l"/>
            <a:endParaRPr lang="en-US" sz="1400" b="0" i="0" dirty="0">
              <a:solidFill>
                <a:srgbClr val="333333"/>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1" i="0" dirty="0">
                <a:solidFill>
                  <a:srgbClr val="333333"/>
                </a:solidFill>
                <a:effectLst/>
                <a:latin typeface="Arial" panose="020B0604020202020204" pitchFamily="34" charset="0"/>
                <a:cs typeface="Arial" panose="020B0604020202020204" pitchFamily="34" charset="0"/>
              </a:rPr>
              <a:t>Suspension Criteria</a:t>
            </a:r>
            <a:r>
              <a:rPr lang="en-US" sz="1400" b="0" i="0" dirty="0">
                <a:solidFill>
                  <a:srgbClr val="333333"/>
                </a:solidFill>
                <a:effectLst/>
                <a:latin typeface="Arial" panose="020B0604020202020204" pitchFamily="34" charset="0"/>
                <a:cs typeface="Arial" panose="020B0604020202020204" pitchFamily="34" charset="0"/>
              </a:rPr>
              <a:t>: Defines the benchmarks for suspending all tests. For example, if QA team members find that 50% of all test cases have failed, then all testing is suspended until the developers resolve all the bugs that have been identified so far.</a:t>
            </a:r>
          </a:p>
          <a:p>
            <a:pPr algn="l">
              <a:buFont typeface="Arial" panose="020B0604020202020204" pitchFamily="34" charset="0"/>
              <a:buChar char="•"/>
            </a:pPr>
            <a:endParaRPr lang="en-US" sz="1400" b="0" i="0" dirty="0">
              <a:solidFill>
                <a:srgbClr val="333333"/>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1" i="0" dirty="0">
                <a:solidFill>
                  <a:srgbClr val="333333"/>
                </a:solidFill>
                <a:effectLst/>
                <a:latin typeface="Arial" panose="020B0604020202020204" pitchFamily="34" charset="0"/>
                <a:cs typeface="Arial" panose="020B0604020202020204" pitchFamily="34" charset="0"/>
              </a:rPr>
              <a:t>Exit Criteria</a:t>
            </a:r>
            <a:r>
              <a:rPr lang="en-US" sz="1400" b="0" i="0" dirty="0">
                <a:solidFill>
                  <a:srgbClr val="333333"/>
                </a:solidFill>
                <a:effectLst/>
                <a:latin typeface="Arial" panose="020B0604020202020204" pitchFamily="34" charset="0"/>
                <a:cs typeface="Arial" panose="020B0604020202020204" pitchFamily="34" charset="0"/>
              </a:rPr>
              <a:t>: Defines the benchmarks that signify the successful completion of a test phase or project. The exit criteria are the expected results of tests and must be met before moving on to the next stage of development. For example, 80% of all test cases must be marked successful before a particular feature or portion of the software can be considered suitable for public use.</a:t>
            </a:r>
          </a:p>
          <a:p>
            <a:pPr algn="l"/>
            <a:endParaRPr lang="en-US" sz="1400" b="0" i="0" dirty="0">
              <a:solidFill>
                <a:srgbClr val="222222"/>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4E4A9E-526B-4DEA-A924-4273779A3BEB}"/>
              </a:ext>
            </a:extLst>
          </p:cNvPr>
          <p:cNvPicPr>
            <a:picLocks noChangeAspect="1"/>
          </p:cNvPicPr>
          <p:nvPr/>
        </p:nvPicPr>
        <p:blipFill>
          <a:blip r:embed="rId8"/>
          <a:stretch>
            <a:fillRect/>
          </a:stretch>
        </p:blipFill>
        <p:spPr>
          <a:xfrm>
            <a:off x="3140717" y="1347888"/>
            <a:ext cx="6546207" cy="5008462"/>
          </a:xfrm>
          <a:prstGeom prst="rect">
            <a:avLst/>
          </a:prstGeom>
        </p:spPr>
      </p:pic>
    </p:spTree>
    <p:extLst>
      <p:ext uri="{BB962C8B-B14F-4D97-AF65-F5344CB8AC3E}">
        <p14:creationId xmlns:p14="http://schemas.microsoft.com/office/powerpoint/2010/main" val="289086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a:extLst>
              <a:ext uri="{FF2B5EF4-FFF2-40B4-BE49-F238E27FC236}">
                <a16:creationId xmlns:a16="http://schemas.microsoft.com/office/drawing/2014/main" id="{49AAB21B-207C-4966-A68D-1EF925AB4371}"/>
              </a:ext>
            </a:extLst>
          </p:cNvPr>
          <p:cNvGraphicFramePr/>
          <p:nvPr/>
        </p:nvGraphicFramePr>
        <p:xfrm>
          <a:off x="691033" y="0"/>
          <a:ext cx="10524749" cy="347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7CF41FD2-085F-474B-9B6C-71FF8AC83501}"/>
              </a:ext>
            </a:extLst>
          </p:cNvPr>
          <p:cNvSpPr/>
          <p:nvPr/>
        </p:nvSpPr>
        <p:spPr>
          <a:xfrm>
            <a:off x="691033" y="3009900"/>
            <a:ext cx="10524749" cy="3257550"/>
          </a:xfrm>
          <a:prstGeom prst="rect">
            <a:avLst/>
          </a:prstGeom>
          <a:ln>
            <a:solidFill>
              <a:srgbClr val="33DF5D"/>
            </a:solidFill>
          </a:ln>
        </p:spPr>
        <p:style>
          <a:lnRef idx="2">
            <a:schemeClr val="accent5"/>
          </a:lnRef>
          <a:fillRef idx="1">
            <a:schemeClr val="lt1"/>
          </a:fillRef>
          <a:effectRef idx="0">
            <a:schemeClr val="accent5"/>
          </a:effectRef>
          <a:fontRef idx="minor">
            <a:schemeClr val="dk1"/>
          </a:fontRef>
        </p:style>
        <p:txBody>
          <a:bodyPr rtlCol="0" anchor="ctr"/>
          <a:lstStyle/>
          <a:p>
            <a:pPr algn="l"/>
            <a:r>
              <a:rPr lang="en-US" sz="2400" b="1" dirty="0">
                <a:solidFill>
                  <a:srgbClr val="0070C0"/>
                </a:solidFill>
                <a:latin typeface="+mn-lt"/>
                <a:cs typeface="Arial" panose="020B0604020202020204" pitchFamily="34" charset="0"/>
              </a:rPr>
              <a:t>Resource Planning</a:t>
            </a:r>
            <a:endParaRPr lang="en-US" sz="2400" b="1" i="0" dirty="0">
              <a:solidFill>
                <a:srgbClr val="0070C0"/>
              </a:solidFill>
              <a:effectLst/>
              <a:latin typeface="+mn-lt"/>
              <a:cs typeface="Arial" panose="020B0604020202020204" pitchFamily="34" charset="0"/>
            </a:endParaRPr>
          </a:p>
          <a:p>
            <a:pPr algn="l"/>
            <a:r>
              <a:rPr lang="en-US" sz="1800" b="0" i="0" dirty="0">
                <a:solidFill>
                  <a:srgbClr val="222222"/>
                </a:solidFill>
                <a:effectLst/>
                <a:latin typeface="+mn-lt"/>
              </a:rPr>
              <a:t>Resource plan is a </a:t>
            </a:r>
            <a:r>
              <a:rPr lang="en-US" sz="1800" b="1" i="0" dirty="0">
                <a:solidFill>
                  <a:srgbClr val="222222"/>
                </a:solidFill>
                <a:effectLst/>
                <a:latin typeface="+mn-lt"/>
              </a:rPr>
              <a:t>detailed summary</a:t>
            </a:r>
            <a:r>
              <a:rPr lang="en-US" sz="1800" b="0" i="0" dirty="0">
                <a:solidFill>
                  <a:srgbClr val="222222"/>
                </a:solidFill>
                <a:effectLst/>
                <a:latin typeface="+mn-lt"/>
              </a:rPr>
              <a:t> of all types of resources required to complete project task. </a:t>
            </a:r>
          </a:p>
          <a:p>
            <a:pPr algn="l"/>
            <a:endParaRPr lang="en-US" sz="1800" dirty="0">
              <a:solidFill>
                <a:srgbClr val="222222"/>
              </a:solidFill>
              <a:latin typeface="+mn-lt"/>
            </a:endParaRPr>
          </a:p>
          <a:p>
            <a:pPr marL="285750" indent="-285750" algn="l">
              <a:buFont typeface="Arial" panose="020B0604020202020204" pitchFamily="34" charset="0"/>
              <a:buChar char="•"/>
            </a:pPr>
            <a:r>
              <a:rPr lang="en-US" sz="1800" b="0" i="0" dirty="0">
                <a:solidFill>
                  <a:srgbClr val="222222"/>
                </a:solidFill>
                <a:effectLst/>
                <a:latin typeface="+mn-lt"/>
              </a:rPr>
              <a:t>Resource could be </a:t>
            </a:r>
            <a:r>
              <a:rPr lang="en-US" sz="1800" b="1" i="0" dirty="0">
                <a:solidFill>
                  <a:srgbClr val="222222"/>
                </a:solidFill>
                <a:effectLst/>
                <a:latin typeface="+mn-lt"/>
              </a:rPr>
              <a:t>human</a:t>
            </a:r>
            <a:r>
              <a:rPr lang="en-US" sz="1800" b="0" i="0" dirty="0">
                <a:solidFill>
                  <a:srgbClr val="222222"/>
                </a:solidFill>
                <a:effectLst/>
                <a:latin typeface="+mn-lt"/>
              </a:rPr>
              <a:t>, </a:t>
            </a:r>
            <a:r>
              <a:rPr lang="en-US" sz="1800" b="1" i="0" dirty="0">
                <a:solidFill>
                  <a:srgbClr val="222222"/>
                </a:solidFill>
                <a:effectLst/>
                <a:latin typeface="+mn-lt"/>
              </a:rPr>
              <a:t>equipment</a:t>
            </a:r>
            <a:r>
              <a:rPr lang="en-US" sz="1800" b="0" i="0" dirty="0">
                <a:solidFill>
                  <a:srgbClr val="222222"/>
                </a:solidFill>
                <a:effectLst/>
                <a:latin typeface="+mn-lt"/>
              </a:rPr>
              <a:t> and </a:t>
            </a:r>
            <a:r>
              <a:rPr lang="en-US" sz="1800" b="1" i="0" dirty="0">
                <a:solidFill>
                  <a:srgbClr val="222222"/>
                </a:solidFill>
                <a:effectLst/>
                <a:latin typeface="+mn-lt"/>
              </a:rPr>
              <a:t>materials</a:t>
            </a:r>
            <a:r>
              <a:rPr lang="en-US" sz="1800" b="0" i="0" dirty="0">
                <a:solidFill>
                  <a:srgbClr val="222222"/>
                </a:solidFill>
                <a:effectLst/>
                <a:latin typeface="+mn-lt"/>
              </a:rPr>
              <a:t> needed to complete a project</a:t>
            </a:r>
          </a:p>
          <a:p>
            <a:pPr marL="285750" indent="-285750" algn="l">
              <a:buFont typeface="Arial" panose="020B0604020202020204" pitchFamily="34" charset="0"/>
              <a:buChar char="•"/>
            </a:pPr>
            <a:r>
              <a:rPr lang="en-US" sz="1800" b="0" i="0" dirty="0">
                <a:solidFill>
                  <a:srgbClr val="222222"/>
                </a:solidFill>
                <a:effectLst/>
                <a:latin typeface="+mn-lt"/>
              </a:rPr>
              <a:t>The resource planning is important factor of the test planning because helps in </a:t>
            </a:r>
            <a:r>
              <a:rPr lang="en-US" sz="1800" b="1" i="0" dirty="0">
                <a:solidFill>
                  <a:srgbClr val="222222"/>
                </a:solidFill>
                <a:effectLst/>
                <a:latin typeface="+mn-lt"/>
              </a:rPr>
              <a:t>determining</a:t>
            </a:r>
            <a:r>
              <a:rPr lang="en-US" sz="1800" b="0" i="0" dirty="0">
                <a:solidFill>
                  <a:srgbClr val="222222"/>
                </a:solidFill>
                <a:effectLst/>
                <a:latin typeface="+mn-lt"/>
              </a:rPr>
              <a:t> the </a:t>
            </a:r>
            <a:r>
              <a:rPr lang="en-US" sz="1800" b="1" i="0" dirty="0">
                <a:solidFill>
                  <a:srgbClr val="222222"/>
                </a:solidFill>
                <a:effectLst/>
                <a:latin typeface="+mn-lt"/>
              </a:rPr>
              <a:t>number</a:t>
            </a:r>
            <a:r>
              <a:rPr lang="en-US" sz="1800" b="0" i="0" dirty="0">
                <a:solidFill>
                  <a:srgbClr val="222222"/>
                </a:solidFill>
                <a:effectLst/>
                <a:latin typeface="+mn-lt"/>
              </a:rPr>
              <a:t> of resources (employee, equipment…) to be used for the project. Therefore, the Test Manager can make the correct schedule &amp; estimation for the project.</a:t>
            </a:r>
          </a:p>
          <a:p>
            <a:pPr marL="285750" indent="-285750" algn="l">
              <a:buFont typeface="Arial" panose="020B0604020202020204" pitchFamily="34" charset="0"/>
              <a:buChar char="•"/>
            </a:pPr>
            <a:endParaRPr lang="en-US" sz="1800" b="0" i="0" dirty="0">
              <a:solidFill>
                <a:srgbClr val="222222"/>
              </a:solidFill>
              <a:effectLst/>
              <a:latin typeface="+mn-lt"/>
            </a:endParaRPr>
          </a:p>
          <a:p>
            <a:pPr marL="285750" indent="-285750" algn="l">
              <a:buFont typeface="Arial" panose="020B0604020202020204" pitchFamily="34" charset="0"/>
              <a:buChar char="•"/>
            </a:pPr>
            <a:r>
              <a:rPr lang="en-US" sz="1800" b="0" i="0" dirty="0">
                <a:solidFill>
                  <a:srgbClr val="222222"/>
                </a:solidFill>
                <a:effectLst/>
                <a:latin typeface="+mn-lt"/>
              </a:rPr>
              <a:t>This section represents the recommended resources for your project.</a:t>
            </a:r>
          </a:p>
          <a:p>
            <a:pPr algn="l"/>
            <a:endParaRPr lang="en-US" sz="1400" b="0" i="0" dirty="0">
              <a:solidFill>
                <a:srgbClr val="222222"/>
              </a:solidFill>
              <a:effectLst/>
              <a:latin typeface="+mn-lt"/>
              <a:cs typeface="Arial" panose="020B0604020202020204" pitchFamily="34" charset="0"/>
            </a:endParaRPr>
          </a:p>
        </p:txBody>
      </p:sp>
      <p:sp>
        <p:nvSpPr>
          <p:cNvPr id="9" name="Arrow: Down 8">
            <a:extLst>
              <a:ext uri="{FF2B5EF4-FFF2-40B4-BE49-F238E27FC236}">
                <a16:creationId xmlns:a16="http://schemas.microsoft.com/office/drawing/2014/main" id="{0148CDE4-39A5-4824-BBB4-8E04B88D4067}"/>
              </a:ext>
            </a:extLst>
          </p:cNvPr>
          <p:cNvSpPr/>
          <p:nvPr/>
        </p:nvSpPr>
        <p:spPr>
          <a:xfrm>
            <a:off x="5881687" y="2028825"/>
            <a:ext cx="371475" cy="920750"/>
          </a:xfrm>
          <a:prstGeom prst="downArrow">
            <a:avLst/>
          </a:prstGeom>
          <a:solidFill>
            <a:srgbClr val="DBC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512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Arrow: Down 8">
            <a:extLst>
              <a:ext uri="{FF2B5EF4-FFF2-40B4-BE49-F238E27FC236}">
                <a16:creationId xmlns:a16="http://schemas.microsoft.com/office/drawing/2014/main" id="{64772EE3-6678-4513-AE63-6CE50CF67C45}"/>
              </a:ext>
            </a:extLst>
          </p:cNvPr>
          <p:cNvSpPr/>
          <p:nvPr/>
        </p:nvSpPr>
        <p:spPr>
          <a:xfrm>
            <a:off x="7039210" y="2070100"/>
            <a:ext cx="371475" cy="920750"/>
          </a:xfrm>
          <a:prstGeom prst="downArrow">
            <a:avLst/>
          </a:prstGeom>
          <a:solidFill>
            <a:srgbClr val="DBC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9AAB21B-207C-4966-A68D-1EF925AB4371}"/>
              </a:ext>
            </a:extLst>
          </p:cNvPr>
          <p:cNvGraphicFramePr/>
          <p:nvPr/>
        </p:nvGraphicFramePr>
        <p:xfrm>
          <a:off x="691033" y="0"/>
          <a:ext cx="10524749" cy="347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7CF41FD2-085F-474B-9B6C-71FF8AC83501}"/>
              </a:ext>
            </a:extLst>
          </p:cNvPr>
          <p:cNvSpPr/>
          <p:nvPr/>
        </p:nvSpPr>
        <p:spPr>
          <a:xfrm>
            <a:off x="691033" y="3009900"/>
            <a:ext cx="10524749" cy="3257550"/>
          </a:xfrm>
          <a:prstGeom prst="rect">
            <a:avLst/>
          </a:prstGeom>
          <a:ln>
            <a:solidFill>
              <a:srgbClr val="75E932"/>
            </a:solidFill>
          </a:ln>
        </p:spPr>
        <p:style>
          <a:lnRef idx="2">
            <a:schemeClr val="accent5"/>
          </a:lnRef>
          <a:fillRef idx="1">
            <a:schemeClr val="lt1"/>
          </a:fillRef>
          <a:effectRef idx="0">
            <a:schemeClr val="accent5"/>
          </a:effectRef>
          <a:fontRef idx="minor">
            <a:schemeClr val="dk1"/>
          </a:fontRef>
        </p:style>
        <p:txBody>
          <a:bodyPr rtlCol="0" anchor="ctr"/>
          <a:lstStyle/>
          <a:p>
            <a:pPr algn="l"/>
            <a:r>
              <a:rPr lang="en-US" sz="2800" b="1" i="0" dirty="0">
                <a:solidFill>
                  <a:srgbClr val="0070C0"/>
                </a:solidFill>
                <a:effectLst/>
                <a:latin typeface="+mj-lt"/>
              </a:rPr>
              <a:t>What is the Test Environment</a:t>
            </a:r>
          </a:p>
          <a:p>
            <a:pPr algn="l"/>
            <a:endParaRPr lang="en-US" sz="2800" b="1" i="0" dirty="0">
              <a:solidFill>
                <a:srgbClr val="0070C0"/>
              </a:solidFill>
              <a:effectLst/>
              <a:latin typeface="+mj-lt"/>
            </a:endParaRPr>
          </a:p>
          <a:p>
            <a:pPr algn="l"/>
            <a:r>
              <a:rPr lang="en-US" sz="2400" b="0" i="0" dirty="0">
                <a:solidFill>
                  <a:srgbClr val="222222"/>
                </a:solidFill>
                <a:effectLst/>
                <a:latin typeface="+mj-lt"/>
              </a:rPr>
              <a:t>A testing environment is a setup of software and hardware on which the testing team is going to execute test cases.</a:t>
            </a:r>
          </a:p>
          <a:p>
            <a:pPr algn="l"/>
            <a:endParaRPr lang="en-US" sz="2400" b="0" i="0" dirty="0">
              <a:solidFill>
                <a:srgbClr val="222222"/>
              </a:solidFill>
              <a:effectLst/>
              <a:latin typeface="+mj-lt"/>
            </a:endParaRPr>
          </a:p>
          <a:p>
            <a:pPr algn="l"/>
            <a:r>
              <a:rPr lang="en-US" sz="2400" b="0" i="0" dirty="0">
                <a:solidFill>
                  <a:srgbClr val="222222"/>
                </a:solidFill>
                <a:effectLst/>
                <a:latin typeface="+mj-lt"/>
              </a:rPr>
              <a:t>The test environment consists of </a:t>
            </a:r>
            <a:r>
              <a:rPr lang="en-US" sz="2400" b="1" i="0" dirty="0">
                <a:solidFill>
                  <a:srgbClr val="0070C0"/>
                </a:solidFill>
                <a:effectLst/>
                <a:latin typeface="+mj-lt"/>
              </a:rPr>
              <a:t>real</a:t>
            </a:r>
            <a:r>
              <a:rPr lang="en-US" sz="2400" b="1" i="0" dirty="0">
                <a:solidFill>
                  <a:srgbClr val="222222"/>
                </a:solidFill>
                <a:effectLst/>
                <a:latin typeface="+mj-lt"/>
              </a:rPr>
              <a:t> </a:t>
            </a:r>
            <a:r>
              <a:rPr lang="en-US" sz="2400" b="1" i="0" dirty="0">
                <a:solidFill>
                  <a:srgbClr val="0070C0"/>
                </a:solidFill>
                <a:effectLst/>
                <a:latin typeface="+mj-lt"/>
              </a:rPr>
              <a:t>business</a:t>
            </a:r>
            <a:r>
              <a:rPr lang="en-US" sz="2400" b="0" i="0" dirty="0">
                <a:solidFill>
                  <a:srgbClr val="222222"/>
                </a:solidFill>
                <a:effectLst/>
                <a:latin typeface="+mj-lt"/>
              </a:rPr>
              <a:t> and </a:t>
            </a:r>
            <a:r>
              <a:rPr lang="en-US" sz="2400" b="1" i="0" dirty="0">
                <a:solidFill>
                  <a:srgbClr val="0070C0"/>
                </a:solidFill>
                <a:effectLst/>
                <a:latin typeface="+mj-lt"/>
              </a:rPr>
              <a:t>user</a:t>
            </a:r>
            <a:r>
              <a:rPr lang="en-US" sz="2400" b="0" i="0" dirty="0">
                <a:solidFill>
                  <a:srgbClr val="222222"/>
                </a:solidFill>
                <a:effectLst/>
                <a:latin typeface="+mj-lt"/>
              </a:rPr>
              <a:t> environment, as well as physical environments, such as server, front end running environment.</a:t>
            </a:r>
          </a:p>
        </p:txBody>
      </p:sp>
    </p:spTree>
    <p:extLst>
      <p:ext uri="{BB962C8B-B14F-4D97-AF65-F5344CB8AC3E}">
        <p14:creationId xmlns:p14="http://schemas.microsoft.com/office/powerpoint/2010/main" val="2840216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a:extLst>
              <a:ext uri="{FF2B5EF4-FFF2-40B4-BE49-F238E27FC236}">
                <a16:creationId xmlns:a16="http://schemas.microsoft.com/office/drawing/2014/main" id="{49AAB21B-207C-4966-A68D-1EF925AB4371}"/>
              </a:ext>
            </a:extLst>
          </p:cNvPr>
          <p:cNvGraphicFramePr/>
          <p:nvPr/>
        </p:nvGraphicFramePr>
        <p:xfrm>
          <a:off x="691033" y="0"/>
          <a:ext cx="10524749" cy="347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7CF41FD2-085F-474B-9B6C-71FF8AC83501}"/>
              </a:ext>
            </a:extLst>
          </p:cNvPr>
          <p:cNvSpPr/>
          <p:nvPr/>
        </p:nvSpPr>
        <p:spPr>
          <a:xfrm>
            <a:off x="691033" y="3009900"/>
            <a:ext cx="10524749" cy="3257550"/>
          </a:xfrm>
          <a:prstGeom prst="rect">
            <a:avLst/>
          </a:prstGeom>
          <a:ln>
            <a:solidFill>
              <a:srgbClr val="EEF231"/>
            </a:solidFill>
          </a:ln>
        </p:spPr>
        <p:style>
          <a:lnRef idx="2">
            <a:schemeClr val="accent5"/>
          </a:lnRef>
          <a:fillRef idx="1">
            <a:schemeClr val="lt1"/>
          </a:fillRef>
          <a:effectRef idx="0">
            <a:schemeClr val="accent5"/>
          </a:effectRef>
          <a:fontRef idx="minor">
            <a:schemeClr val="dk1"/>
          </a:fontRef>
        </p:style>
        <p:txBody>
          <a:bodyPr rtlCol="0" anchor="ctr"/>
          <a:lstStyle/>
          <a:p>
            <a:pPr algn="l"/>
            <a:endParaRPr lang="en-US" sz="1400" b="0" i="0" dirty="0">
              <a:solidFill>
                <a:srgbClr val="222222"/>
              </a:solidFill>
              <a:effectLst/>
              <a:latin typeface="+mj-lt"/>
            </a:endParaRPr>
          </a:p>
        </p:txBody>
      </p:sp>
      <p:sp>
        <p:nvSpPr>
          <p:cNvPr id="9" name="TextBox 8">
            <a:extLst>
              <a:ext uri="{FF2B5EF4-FFF2-40B4-BE49-F238E27FC236}">
                <a16:creationId xmlns:a16="http://schemas.microsoft.com/office/drawing/2014/main" id="{B21CC490-3444-4AC1-B9DE-927839D1BDB6}"/>
              </a:ext>
            </a:extLst>
          </p:cNvPr>
          <p:cNvSpPr txBox="1"/>
          <p:nvPr/>
        </p:nvSpPr>
        <p:spPr>
          <a:xfrm>
            <a:off x="976218" y="3138090"/>
            <a:ext cx="6094324" cy="400110"/>
          </a:xfrm>
          <a:prstGeom prst="rect">
            <a:avLst/>
          </a:prstGeom>
          <a:noFill/>
        </p:spPr>
        <p:txBody>
          <a:bodyPr wrap="square">
            <a:spAutoFit/>
          </a:bodyPr>
          <a:lstStyle/>
          <a:p>
            <a:pPr algn="l"/>
            <a:r>
              <a:rPr lang="en-US" sz="2000" b="1" dirty="0">
                <a:solidFill>
                  <a:srgbClr val="0070C0"/>
                </a:solidFill>
                <a:latin typeface="+mj-lt"/>
              </a:rPr>
              <a:t>Schedule And Estimation</a:t>
            </a:r>
            <a:endParaRPr lang="en-US" sz="2000" b="1" i="0" dirty="0">
              <a:solidFill>
                <a:srgbClr val="0070C0"/>
              </a:solidFill>
              <a:effectLst/>
              <a:latin typeface="+mj-lt"/>
            </a:endParaRPr>
          </a:p>
        </p:txBody>
      </p:sp>
      <p:sp>
        <p:nvSpPr>
          <p:cNvPr id="10" name="TextBox 9">
            <a:extLst>
              <a:ext uri="{FF2B5EF4-FFF2-40B4-BE49-F238E27FC236}">
                <a16:creationId xmlns:a16="http://schemas.microsoft.com/office/drawing/2014/main" id="{F90C88FD-E8EF-407B-977F-6766920A54F7}"/>
              </a:ext>
            </a:extLst>
          </p:cNvPr>
          <p:cNvSpPr txBox="1"/>
          <p:nvPr/>
        </p:nvSpPr>
        <p:spPr>
          <a:xfrm>
            <a:off x="904948" y="3613865"/>
            <a:ext cx="10096918" cy="2585323"/>
          </a:xfrm>
          <a:prstGeom prst="rect">
            <a:avLst/>
          </a:prstGeom>
          <a:noFill/>
        </p:spPr>
        <p:txBody>
          <a:bodyPr wrap="square">
            <a:spAutoFit/>
          </a:bodyPr>
          <a:lstStyle/>
          <a:p>
            <a:pPr algn="l"/>
            <a:r>
              <a:rPr lang="en-US" sz="1800" b="0" i="0" dirty="0">
                <a:solidFill>
                  <a:srgbClr val="333333"/>
                </a:solidFill>
                <a:effectLst/>
                <a:latin typeface="Arial" panose="020B0604020202020204" pitchFamily="34" charset="0"/>
                <a:cs typeface="Arial" panose="020B0604020202020204" pitchFamily="34" charset="0"/>
              </a:rPr>
              <a:t>Then, create a schedule to complete these tasks in the designated time with the specific amount of effort.</a:t>
            </a:r>
            <a:br>
              <a:rPr lang="en-US" sz="1800" b="0" i="0" dirty="0">
                <a:solidFill>
                  <a:srgbClr val="333333"/>
                </a:solidFill>
                <a:effectLst/>
                <a:latin typeface="Arial" panose="020B0604020202020204" pitchFamily="34" charset="0"/>
                <a:cs typeface="Arial" panose="020B0604020202020204" pitchFamily="34" charset="0"/>
              </a:rPr>
            </a:br>
            <a:r>
              <a:rPr lang="en-US" sz="1800" b="0" i="0" dirty="0">
                <a:solidFill>
                  <a:srgbClr val="333333"/>
                </a:solidFill>
                <a:effectLst/>
                <a:latin typeface="Arial" panose="020B0604020202020204" pitchFamily="34" charset="0"/>
                <a:cs typeface="Arial" panose="020B0604020202020204" pitchFamily="34" charset="0"/>
              </a:rPr>
              <a:t>Creating the schedule, however, does require input from multiple perspectives:</a:t>
            </a:r>
          </a:p>
          <a:p>
            <a:pPr algn="l">
              <a:buFont typeface="Arial" panose="020B0604020202020204" pitchFamily="34" charset="0"/>
              <a:buChar char="•"/>
            </a:pPr>
            <a:r>
              <a:rPr lang="en-US" sz="1800" b="1" i="0" dirty="0">
                <a:solidFill>
                  <a:srgbClr val="0070C0"/>
                </a:solidFill>
                <a:effectLst/>
                <a:latin typeface="Arial" panose="020B0604020202020204" pitchFamily="34" charset="0"/>
                <a:cs typeface="Arial" panose="020B0604020202020204" pitchFamily="34" charset="0"/>
              </a:rPr>
              <a:t>Employee and project deadline</a:t>
            </a:r>
            <a:r>
              <a:rPr lang="en-US" sz="1800" b="0" i="0" dirty="0">
                <a:solidFill>
                  <a:srgbClr val="0070C0"/>
                </a:solidFill>
                <a:effectLst/>
                <a:latin typeface="Arial" panose="020B0604020202020204" pitchFamily="34" charset="0"/>
                <a:cs typeface="Arial" panose="020B0604020202020204" pitchFamily="34" charset="0"/>
              </a:rPr>
              <a:t>: </a:t>
            </a:r>
            <a:r>
              <a:rPr lang="en-US" sz="1800" b="0" i="0" dirty="0">
                <a:solidFill>
                  <a:srgbClr val="222222"/>
                </a:solidFill>
                <a:effectLst/>
                <a:latin typeface="Arial" panose="020B0604020202020204" pitchFamily="34" charset="0"/>
                <a:cs typeface="Arial" panose="020B0604020202020204" pitchFamily="34" charset="0"/>
              </a:rPr>
              <a:t>The working days, the project deadline, resource availability are the factors which affected to the schedule</a:t>
            </a:r>
          </a:p>
          <a:p>
            <a:pPr algn="l">
              <a:buFont typeface="Arial" panose="020B0604020202020204" pitchFamily="34" charset="0"/>
              <a:buChar char="•"/>
            </a:pPr>
            <a:r>
              <a:rPr lang="en-US" sz="1800" b="1" i="0" dirty="0">
                <a:solidFill>
                  <a:srgbClr val="0070C0"/>
                </a:solidFill>
                <a:effectLst/>
                <a:latin typeface="Arial" panose="020B0604020202020204" pitchFamily="34" charset="0"/>
                <a:cs typeface="Arial" panose="020B0604020202020204" pitchFamily="34" charset="0"/>
              </a:rPr>
              <a:t>Project Estimation</a:t>
            </a:r>
            <a:r>
              <a:rPr lang="en-US" sz="1800" b="0" i="0" dirty="0">
                <a:solidFill>
                  <a:srgbClr val="0070C0"/>
                </a:solidFill>
                <a:effectLst/>
                <a:latin typeface="Arial" panose="020B0604020202020204" pitchFamily="34" charset="0"/>
                <a:cs typeface="Arial" panose="020B0604020202020204" pitchFamily="34" charset="0"/>
              </a:rPr>
              <a:t>: </a:t>
            </a:r>
            <a:r>
              <a:rPr lang="en-US" sz="1800" b="0" i="0" dirty="0">
                <a:solidFill>
                  <a:srgbClr val="222222"/>
                </a:solidFill>
                <a:effectLst/>
                <a:latin typeface="Arial" panose="020B0604020202020204" pitchFamily="34" charset="0"/>
                <a:cs typeface="Arial" panose="020B0604020202020204" pitchFamily="34" charset="0"/>
              </a:rPr>
              <a:t>Based on the estimation, the Test Manager knows how long it takes to complete the project. So, he can make the appropriate project schedule</a:t>
            </a:r>
          </a:p>
          <a:p>
            <a:pPr algn="l">
              <a:buFont typeface="Arial" panose="020B0604020202020204" pitchFamily="34" charset="0"/>
              <a:buChar char="•"/>
            </a:pPr>
            <a:r>
              <a:rPr lang="en-US" sz="1800" b="1" i="0" dirty="0">
                <a:solidFill>
                  <a:srgbClr val="0070C0"/>
                </a:solidFill>
                <a:effectLst/>
                <a:latin typeface="Arial" panose="020B0604020202020204" pitchFamily="34" charset="0"/>
                <a:cs typeface="Arial" panose="020B0604020202020204" pitchFamily="34" charset="0"/>
              </a:rPr>
              <a:t>Project Risk</a:t>
            </a:r>
            <a:r>
              <a:rPr lang="en-US" sz="1800" b="0" i="0" dirty="0">
                <a:solidFill>
                  <a:srgbClr val="0070C0"/>
                </a:solidFill>
                <a:effectLst/>
                <a:latin typeface="Arial" panose="020B0604020202020204" pitchFamily="34" charset="0"/>
                <a:cs typeface="Arial" panose="020B0604020202020204" pitchFamily="34" charset="0"/>
              </a:rPr>
              <a:t>: </a:t>
            </a:r>
            <a:r>
              <a:rPr lang="en-US" sz="1800" b="0" i="0" dirty="0">
                <a:solidFill>
                  <a:srgbClr val="222222"/>
                </a:solidFill>
                <a:effectLst/>
                <a:latin typeface="Arial" panose="020B0604020202020204" pitchFamily="34" charset="0"/>
                <a:cs typeface="Arial" panose="020B0604020202020204" pitchFamily="34" charset="0"/>
              </a:rPr>
              <a:t>Understanding the risk helps Test Manager add enough extra time to the project schedule to deal with the risks</a:t>
            </a:r>
          </a:p>
        </p:txBody>
      </p:sp>
      <p:sp>
        <p:nvSpPr>
          <p:cNvPr id="11" name="Arrow: Down 10">
            <a:extLst>
              <a:ext uri="{FF2B5EF4-FFF2-40B4-BE49-F238E27FC236}">
                <a16:creationId xmlns:a16="http://schemas.microsoft.com/office/drawing/2014/main" id="{B722D4D2-B8BD-487F-8BC8-364FEE3B6706}"/>
              </a:ext>
            </a:extLst>
          </p:cNvPr>
          <p:cNvSpPr/>
          <p:nvPr/>
        </p:nvSpPr>
        <p:spPr>
          <a:xfrm>
            <a:off x="8229600" y="2028825"/>
            <a:ext cx="371475" cy="920750"/>
          </a:xfrm>
          <a:prstGeom prst="downArrow">
            <a:avLst/>
          </a:prstGeom>
          <a:solidFill>
            <a:srgbClr val="DBC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6643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Arrow: Down 10">
            <a:extLst>
              <a:ext uri="{FF2B5EF4-FFF2-40B4-BE49-F238E27FC236}">
                <a16:creationId xmlns:a16="http://schemas.microsoft.com/office/drawing/2014/main" id="{C600B65B-1E15-4FF2-B42F-0FD0EE0962A1}"/>
              </a:ext>
            </a:extLst>
          </p:cNvPr>
          <p:cNvSpPr/>
          <p:nvPr/>
        </p:nvSpPr>
        <p:spPr>
          <a:xfrm>
            <a:off x="9429985" y="2028825"/>
            <a:ext cx="371475" cy="920750"/>
          </a:xfrm>
          <a:prstGeom prst="downArrow">
            <a:avLst/>
          </a:prstGeom>
          <a:solidFill>
            <a:srgbClr val="DBC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9AAB21B-207C-4966-A68D-1EF925AB4371}"/>
              </a:ext>
            </a:extLst>
          </p:cNvPr>
          <p:cNvGraphicFramePr/>
          <p:nvPr/>
        </p:nvGraphicFramePr>
        <p:xfrm>
          <a:off x="691033" y="0"/>
          <a:ext cx="10524749" cy="347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7CF41FD2-085F-474B-9B6C-71FF8AC83501}"/>
              </a:ext>
            </a:extLst>
          </p:cNvPr>
          <p:cNvSpPr/>
          <p:nvPr/>
        </p:nvSpPr>
        <p:spPr>
          <a:xfrm>
            <a:off x="691033" y="3009900"/>
            <a:ext cx="10524749" cy="3257550"/>
          </a:xfrm>
          <a:prstGeom prst="rect">
            <a:avLst/>
          </a:prstGeom>
          <a:ln>
            <a:solidFill>
              <a:srgbClr val="FA8231"/>
            </a:solidFill>
          </a:ln>
        </p:spPr>
        <p:style>
          <a:lnRef idx="2">
            <a:schemeClr val="accent5"/>
          </a:lnRef>
          <a:fillRef idx="1">
            <a:schemeClr val="lt1"/>
          </a:fillRef>
          <a:effectRef idx="0">
            <a:schemeClr val="accent5"/>
          </a:effectRef>
          <a:fontRef idx="minor">
            <a:schemeClr val="dk1"/>
          </a:fontRef>
        </p:style>
        <p:txBody>
          <a:bodyPr rtlCol="0" anchor="ctr"/>
          <a:lstStyle/>
          <a:p>
            <a:pPr algn="l"/>
            <a:endParaRPr lang="en-US" sz="1400" b="0" i="0" dirty="0">
              <a:solidFill>
                <a:srgbClr val="222222"/>
              </a:solidFill>
              <a:effectLst/>
              <a:latin typeface="+mj-lt"/>
            </a:endParaRPr>
          </a:p>
        </p:txBody>
      </p:sp>
      <p:sp>
        <p:nvSpPr>
          <p:cNvPr id="9" name="TextBox 8">
            <a:extLst>
              <a:ext uri="{FF2B5EF4-FFF2-40B4-BE49-F238E27FC236}">
                <a16:creationId xmlns:a16="http://schemas.microsoft.com/office/drawing/2014/main" id="{2A02968F-15E8-4C05-AA30-670539526791}"/>
              </a:ext>
            </a:extLst>
          </p:cNvPr>
          <p:cNvSpPr txBox="1"/>
          <p:nvPr/>
        </p:nvSpPr>
        <p:spPr>
          <a:xfrm>
            <a:off x="976218" y="3119249"/>
            <a:ext cx="9615582" cy="523220"/>
          </a:xfrm>
          <a:prstGeom prst="rect">
            <a:avLst/>
          </a:prstGeom>
          <a:noFill/>
        </p:spPr>
        <p:txBody>
          <a:bodyPr wrap="square">
            <a:spAutoFit/>
          </a:bodyPr>
          <a:lstStyle/>
          <a:p>
            <a:pPr algn="l"/>
            <a:r>
              <a:rPr lang="en-US" b="0" i="0" dirty="0">
                <a:solidFill>
                  <a:srgbClr val="222222"/>
                </a:solidFill>
                <a:effectLst/>
                <a:latin typeface="Arial" panose="020B0604020202020204" pitchFamily="34" charset="0"/>
                <a:cs typeface="Arial" panose="020B0604020202020204" pitchFamily="34" charset="0"/>
              </a:rPr>
              <a:t>Test Deliverables is a list of all the documents, tools and other components that has to be developed and maintained in support of the testing effort. There are different test deliverables at every phase of the software development lifecycle.</a:t>
            </a:r>
          </a:p>
        </p:txBody>
      </p:sp>
      <p:graphicFrame>
        <p:nvGraphicFramePr>
          <p:cNvPr id="10" name="Diagram 9">
            <a:extLst>
              <a:ext uri="{FF2B5EF4-FFF2-40B4-BE49-F238E27FC236}">
                <a16:creationId xmlns:a16="http://schemas.microsoft.com/office/drawing/2014/main" id="{388BC98E-07E0-45B3-A357-AB1DC1006C5C}"/>
              </a:ext>
            </a:extLst>
          </p:cNvPr>
          <p:cNvGraphicFramePr/>
          <p:nvPr/>
        </p:nvGraphicFramePr>
        <p:xfrm>
          <a:off x="976218" y="3604196"/>
          <a:ext cx="9931121" cy="26918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255471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sp>
        <p:nvSpPr>
          <p:cNvPr id="2" name="TextBox 1">
            <a:extLst>
              <a:ext uri="{FF2B5EF4-FFF2-40B4-BE49-F238E27FC236}">
                <a16:creationId xmlns:a16="http://schemas.microsoft.com/office/drawing/2014/main" id="{3B0BE2B7-BF6C-44F8-90B2-639706FA887A}"/>
              </a:ext>
            </a:extLst>
          </p:cNvPr>
          <p:cNvSpPr txBox="1"/>
          <p:nvPr/>
        </p:nvSpPr>
        <p:spPr>
          <a:xfrm>
            <a:off x="1014883" y="1152594"/>
            <a:ext cx="7224765" cy="523220"/>
          </a:xfrm>
          <a:prstGeom prst="rect">
            <a:avLst/>
          </a:prstGeom>
          <a:noFill/>
        </p:spPr>
        <p:txBody>
          <a:bodyPr wrap="square" rtlCol="0">
            <a:spAutoFit/>
          </a:bodyPr>
          <a:lstStyle/>
          <a:p>
            <a:pPr algn="l"/>
            <a:r>
              <a:rPr lang="en-US" sz="2800" b="1" i="0" dirty="0">
                <a:solidFill>
                  <a:srgbClr val="222222"/>
                </a:solidFill>
                <a:effectLst/>
                <a:latin typeface="+mj-lt"/>
              </a:rPr>
              <a:t>Test Strategy</a:t>
            </a:r>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a:extLst>
              <a:ext uri="{FF2B5EF4-FFF2-40B4-BE49-F238E27FC236}">
                <a16:creationId xmlns:a16="http://schemas.microsoft.com/office/drawing/2014/main" id="{2C8CBCC3-DF1C-4DC2-AB18-EB65AEA7ED39}"/>
              </a:ext>
            </a:extLst>
          </p:cNvPr>
          <p:cNvGraphicFramePr/>
          <p:nvPr/>
        </p:nvGraphicFramePr>
        <p:xfrm>
          <a:off x="730249" y="1391979"/>
          <a:ext cx="1062355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8813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sp>
        <p:nvSpPr>
          <p:cNvPr id="2" name="TextBox 1">
            <a:extLst>
              <a:ext uri="{FF2B5EF4-FFF2-40B4-BE49-F238E27FC236}">
                <a16:creationId xmlns:a16="http://schemas.microsoft.com/office/drawing/2014/main" id="{3B0BE2B7-BF6C-44F8-90B2-639706FA887A}"/>
              </a:ext>
            </a:extLst>
          </p:cNvPr>
          <p:cNvSpPr txBox="1"/>
          <p:nvPr/>
        </p:nvSpPr>
        <p:spPr>
          <a:xfrm>
            <a:off x="1215205" y="1054195"/>
            <a:ext cx="7224765" cy="523220"/>
          </a:xfrm>
          <a:prstGeom prst="rect">
            <a:avLst/>
          </a:prstGeom>
          <a:noFill/>
        </p:spPr>
        <p:txBody>
          <a:bodyPr wrap="square" rtlCol="0">
            <a:spAutoFit/>
          </a:bodyPr>
          <a:lstStyle/>
          <a:p>
            <a:pPr algn="l"/>
            <a:r>
              <a:rPr lang="en-US" sz="2800" b="1" i="0" dirty="0">
                <a:solidFill>
                  <a:srgbClr val="222222"/>
                </a:solidFill>
                <a:effectLst/>
                <a:latin typeface="+mj-lt"/>
              </a:rPr>
              <a:t>Human Resource</a:t>
            </a:r>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Table 2">
            <a:extLst>
              <a:ext uri="{FF2B5EF4-FFF2-40B4-BE49-F238E27FC236}">
                <a16:creationId xmlns:a16="http://schemas.microsoft.com/office/drawing/2014/main" id="{C1D076EC-3BB1-4548-ABBF-C6C5AF816600}"/>
              </a:ext>
            </a:extLst>
          </p:cNvPr>
          <p:cNvGraphicFramePr>
            <a:graphicFrameLocks noGrp="1"/>
          </p:cNvGraphicFramePr>
          <p:nvPr/>
        </p:nvGraphicFramePr>
        <p:xfrm>
          <a:off x="878941" y="1883897"/>
          <a:ext cx="10386006" cy="4621986"/>
        </p:xfrm>
        <a:graphic>
          <a:graphicData uri="http://schemas.openxmlformats.org/drawingml/2006/table">
            <a:tbl>
              <a:tblPr>
                <a:tableStyleId>{8799B23B-EC83-4686-B30A-512413B5E67A}</a:tableStyleId>
              </a:tblPr>
              <a:tblGrid>
                <a:gridCol w="547925">
                  <a:extLst>
                    <a:ext uri="{9D8B030D-6E8A-4147-A177-3AD203B41FA5}">
                      <a16:colId xmlns:a16="http://schemas.microsoft.com/office/drawing/2014/main" val="3587924659"/>
                    </a:ext>
                  </a:extLst>
                </a:gridCol>
                <a:gridCol w="1979525">
                  <a:extLst>
                    <a:ext uri="{9D8B030D-6E8A-4147-A177-3AD203B41FA5}">
                      <a16:colId xmlns:a16="http://schemas.microsoft.com/office/drawing/2014/main" val="3473760224"/>
                    </a:ext>
                  </a:extLst>
                </a:gridCol>
                <a:gridCol w="7858556">
                  <a:extLst>
                    <a:ext uri="{9D8B030D-6E8A-4147-A177-3AD203B41FA5}">
                      <a16:colId xmlns:a16="http://schemas.microsoft.com/office/drawing/2014/main" val="3830917934"/>
                    </a:ext>
                  </a:extLst>
                </a:gridCol>
              </a:tblGrid>
              <a:tr h="123396">
                <a:tc>
                  <a:txBody>
                    <a:bodyPr/>
                    <a:lstStyle/>
                    <a:p>
                      <a:pPr algn="l"/>
                      <a:r>
                        <a:rPr lang="en-US" sz="1600" b="1" dirty="0">
                          <a:effectLst>
                            <a:outerShdw blurRad="38100" dist="38100" dir="2700000" algn="tl">
                              <a:srgbClr val="000000">
                                <a:alpha val="43137"/>
                              </a:srgbClr>
                            </a:outerShdw>
                          </a:effectLst>
                        </a:rPr>
                        <a:t>No.</a:t>
                      </a:r>
                    </a:p>
                  </a:txBody>
                  <a:tcPr marL="37019" marR="37019" marT="18509" marB="18509" anchor="ctr">
                    <a:solidFill>
                      <a:schemeClr val="accent3">
                        <a:lumMod val="60000"/>
                        <a:lumOff val="40000"/>
                      </a:schemeClr>
                    </a:solidFill>
                  </a:tcPr>
                </a:tc>
                <a:tc>
                  <a:txBody>
                    <a:bodyPr/>
                    <a:lstStyle/>
                    <a:p>
                      <a:pPr algn="l"/>
                      <a:r>
                        <a:rPr lang="en-US" sz="1600" b="1">
                          <a:effectLst>
                            <a:outerShdw blurRad="38100" dist="38100" dir="2700000" algn="tl">
                              <a:srgbClr val="000000">
                                <a:alpha val="43137"/>
                              </a:srgbClr>
                            </a:outerShdw>
                          </a:effectLst>
                        </a:rPr>
                        <a:t>Member</a:t>
                      </a:r>
                    </a:p>
                  </a:txBody>
                  <a:tcPr marL="37019" marR="37019" marT="18509" marB="18509" anchor="ctr">
                    <a:solidFill>
                      <a:schemeClr val="accent3">
                        <a:lumMod val="60000"/>
                        <a:lumOff val="40000"/>
                      </a:schemeClr>
                    </a:solidFill>
                  </a:tcPr>
                </a:tc>
                <a:tc>
                  <a:txBody>
                    <a:bodyPr/>
                    <a:lstStyle/>
                    <a:p>
                      <a:pPr algn="l"/>
                      <a:r>
                        <a:rPr lang="en-US" sz="1600" b="1" dirty="0">
                          <a:effectLst>
                            <a:outerShdw blurRad="38100" dist="38100" dir="2700000" algn="tl">
                              <a:srgbClr val="000000">
                                <a:alpha val="43137"/>
                              </a:srgbClr>
                            </a:outerShdw>
                          </a:effectLst>
                        </a:rPr>
                        <a:t>Tasks</a:t>
                      </a:r>
                    </a:p>
                  </a:txBody>
                  <a:tcPr marL="37019" marR="37019" marT="18509" marB="18509" anchor="ctr">
                    <a:solidFill>
                      <a:schemeClr val="accent3">
                        <a:lumMod val="60000"/>
                        <a:lumOff val="40000"/>
                      </a:schemeClr>
                    </a:solidFill>
                  </a:tcPr>
                </a:tc>
                <a:extLst>
                  <a:ext uri="{0D108BD9-81ED-4DB2-BD59-A6C34878D82A}">
                    <a16:rowId xmlns:a16="http://schemas.microsoft.com/office/drawing/2014/main" val="2386450500"/>
                  </a:ext>
                </a:extLst>
              </a:tr>
              <a:tr h="555284">
                <a:tc>
                  <a:txBody>
                    <a:bodyPr/>
                    <a:lstStyle/>
                    <a:p>
                      <a:r>
                        <a:rPr lang="en-US" sz="1600" b="1" dirty="0">
                          <a:effectLst/>
                        </a:rPr>
                        <a:t>1.</a:t>
                      </a:r>
                      <a:endParaRPr lang="en-US" sz="1600" dirty="0">
                        <a:effectLst/>
                      </a:endParaRPr>
                    </a:p>
                  </a:txBody>
                  <a:tcPr marL="37019" marR="37019" marT="18509" marB="18509" anchor="ctr"/>
                </a:tc>
                <a:tc>
                  <a:txBody>
                    <a:bodyPr/>
                    <a:lstStyle/>
                    <a:p>
                      <a:r>
                        <a:rPr lang="en-US" sz="1600">
                          <a:effectLst/>
                        </a:rPr>
                        <a:t>Test Manager</a:t>
                      </a:r>
                    </a:p>
                  </a:txBody>
                  <a:tcPr marL="37019" marR="37019" marT="18509" marB="18509" anchor="ctr"/>
                </a:tc>
                <a:tc>
                  <a:txBody>
                    <a:bodyPr/>
                    <a:lstStyle/>
                    <a:p>
                      <a:r>
                        <a:rPr lang="en-US" sz="1600" b="1" dirty="0">
                          <a:effectLst/>
                        </a:rPr>
                        <a:t>Manage</a:t>
                      </a:r>
                      <a:r>
                        <a:rPr lang="en-US" sz="1600" dirty="0">
                          <a:effectLst/>
                        </a:rPr>
                        <a:t> the whole project</a:t>
                      </a:r>
                    </a:p>
                    <a:p>
                      <a:r>
                        <a:rPr lang="en-US" sz="1600" dirty="0">
                          <a:effectLst/>
                        </a:rPr>
                        <a:t>Define project </a:t>
                      </a:r>
                      <a:r>
                        <a:rPr lang="en-US" sz="1600" b="1" dirty="0">
                          <a:effectLst/>
                        </a:rPr>
                        <a:t>directions</a:t>
                      </a:r>
                      <a:endParaRPr lang="en-US" sz="1600" dirty="0">
                        <a:effectLst/>
                      </a:endParaRPr>
                    </a:p>
                    <a:p>
                      <a:r>
                        <a:rPr lang="en-US" sz="1600" dirty="0">
                          <a:effectLst/>
                        </a:rPr>
                        <a:t>Acquire appropriate resources</a:t>
                      </a:r>
                    </a:p>
                  </a:txBody>
                  <a:tcPr marL="37019" marR="37019" marT="18509" marB="18509" anchor="ctr"/>
                </a:tc>
                <a:extLst>
                  <a:ext uri="{0D108BD9-81ED-4DB2-BD59-A6C34878D82A}">
                    <a16:rowId xmlns:a16="http://schemas.microsoft.com/office/drawing/2014/main" val="1615974455"/>
                  </a:ext>
                </a:extLst>
              </a:tr>
              <a:tr h="1764569">
                <a:tc>
                  <a:txBody>
                    <a:bodyPr/>
                    <a:lstStyle/>
                    <a:p>
                      <a:r>
                        <a:rPr lang="en-US" sz="1600" b="1" dirty="0">
                          <a:effectLst/>
                        </a:rPr>
                        <a:t>2.</a:t>
                      </a:r>
                      <a:endParaRPr lang="en-US" sz="1600" dirty="0">
                        <a:effectLst/>
                      </a:endParaRPr>
                    </a:p>
                  </a:txBody>
                  <a:tcPr marL="37019" marR="37019" marT="18509" marB="18509" anchor="ctr"/>
                </a:tc>
                <a:tc>
                  <a:txBody>
                    <a:bodyPr/>
                    <a:lstStyle/>
                    <a:p>
                      <a:r>
                        <a:rPr lang="en-US" sz="1600" dirty="0">
                          <a:effectLst/>
                        </a:rPr>
                        <a:t>Tester</a:t>
                      </a:r>
                    </a:p>
                  </a:txBody>
                  <a:tcPr marL="37019" marR="37019" marT="18509" marB="18509" anchor="ctr"/>
                </a:tc>
                <a:tc>
                  <a:txBody>
                    <a:bodyPr/>
                    <a:lstStyle/>
                    <a:p>
                      <a:r>
                        <a:rPr lang="en-US" sz="1600" dirty="0">
                          <a:effectLst/>
                        </a:rPr>
                        <a:t>Identifying and describing appropriate test techniques/tools/automation architecture</a:t>
                      </a:r>
                    </a:p>
                    <a:p>
                      <a:r>
                        <a:rPr lang="en-US" sz="1600" dirty="0">
                          <a:effectLst/>
                        </a:rPr>
                        <a:t>Verify and assess the Test Approach</a:t>
                      </a:r>
                    </a:p>
                    <a:p>
                      <a:r>
                        <a:rPr lang="en-US" sz="1600" b="1" dirty="0">
                          <a:effectLst/>
                        </a:rPr>
                        <a:t>Execute</a:t>
                      </a:r>
                      <a:r>
                        <a:rPr lang="en-US" sz="1600" dirty="0">
                          <a:effectLst/>
                        </a:rPr>
                        <a:t> the tests, </a:t>
                      </a:r>
                      <a:r>
                        <a:rPr lang="en-US" sz="1600" b="1" dirty="0">
                          <a:effectLst/>
                        </a:rPr>
                        <a:t>Log</a:t>
                      </a:r>
                      <a:r>
                        <a:rPr lang="en-US" sz="1600" dirty="0">
                          <a:effectLst/>
                        </a:rPr>
                        <a:t> results, </a:t>
                      </a:r>
                      <a:r>
                        <a:rPr lang="en-US" sz="1600" b="1" dirty="0">
                          <a:effectLst/>
                        </a:rPr>
                        <a:t>Report</a:t>
                      </a:r>
                      <a:r>
                        <a:rPr lang="en-US" sz="1600" dirty="0">
                          <a:effectLst/>
                        </a:rPr>
                        <a:t> the defects.</a:t>
                      </a:r>
                    </a:p>
                    <a:p>
                      <a:r>
                        <a:rPr lang="en-US" sz="1600" dirty="0">
                          <a:effectLst/>
                        </a:rPr>
                        <a:t>Tester could be in-sourced or out-sourced members, base on the project budget</a:t>
                      </a:r>
                    </a:p>
                    <a:p>
                      <a:r>
                        <a:rPr lang="en-US" sz="1600" dirty="0">
                          <a:effectLst/>
                        </a:rPr>
                        <a:t>For the task which required </a:t>
                      </a:r>
                      <a:r>
                        <a:rPr lang="en-US" sz="1600" b="1" dirty="0">
                          <a:effectLst/>
                        </a:rPr>
                        <a:t>low</a:t>
                      </a:r>
                      <a:r>
                        <a:rPr lang="en-US" sz="1600" dirty="0">
                          <a:effectLst/>
                        </a:rPr>
                        <a:t> skill, I recommend you choose </a:t>
                      </a:r>
                      <a:r>
                        <a:rPr lang="en-US" sz="1600" b="1" dirty="0">
                          <a:effectLst/>
                        </a:rPr>
                        <a:t>outsourced</a:t>
                      </a:r>
                      <a:r>
                        <a:rPr lang="en-US" sz="1600" dirty="0">
                          <a:effectLst/>
                        </a:rPr>
                        <a:t> members to </a:t>
                      </a:r>
                      <a:r>
                        <a:rPr lang="en-US" sz="1600" b="1" dirty="0">
                          <a:effectLst/>
                        </a:rPr>
                        <a:t>save</a:t>
                      </a:r>
                      <a:r>
                        <a:rPr lang="en-US" sz="1600" dirty="0">
                          <a:effectLst/>
                        </a:rPr>
                        <a:t> project cost.</a:t>
                      </a:r>
                    </a:p>
                  </a:txBody>
                  <a:tcPr marL="37019" marR="37019" marT="18509" marB="18509" anchor="ctr"/>
                </a:tc>
                <a:extLst>
                  <a:ext uri="{0D108BD9-81ED-4DB2-BD59-A6C34878D82A}">
                    <a16:rowId xmlns:a16="http://schemas.microsoft.com/office/drawing/2014/main" val="1165184770"/>
                  </a:ext>
                </a:extLst>
              </a:tr>
              <a:tr h="296152">
                <a:tc>
                  <a:txBody>
                    <a:bodyPr/>
                    <a:lstStyle/>
                    <a:p>
                      <a:r>
                        <a:rPr lang="en-US" sz="1600" b="1">
                          <a:effectLst/>
                        </a:rPr>
                        <a:t>3.</a:t>
                      </a:r>
                      <a:endParaRPr lang="en-US" sz="1600">
                        <a:effectLst/>
                      </a:endParaRPr>
                    </a:p>
                  </a:txBody>
                  <a:tcPr marL="37019" marR="37019" marT="18509" marB="18509" anchor="ctr"/>
                </a:tc>
                <a:tc>
                  <a:txBody>
                    <a:bodyPr/>
                    <a:lstStyle/>
                    <a:p>
                      <a:r>
                        <a:rPr lang="en-US" sz="1600" dirty="0">
                          <a:effectLst/>
                        </a:rPr>
                        <a:t>Developer in Test/ Automation Engineer</a:t>
                      </a:r>
                    </a:p>
                  </a:txBody>
                  <a:tcPr marL="37019" marR="37019" marT="18509" marB="18509" anchor="ctr"/>
                </a:tc>
                <a:tc>
                  <a:txBody>
                    <a:bodyPr/>
                    <a:lstStyle/>
                    <a:p>
                      <a:r>
                        <a:rPr lang="en-US" sz="1600" b="1" dirty="0">
                          <a:effectLst/>
                        </a:rPr>
                        <a:t>Implement </a:t>
                      </a:r>
                      <a:r>
                        <a:rPr lang="en-US" sz="1600" dirty="0">
                          <a:effectLst/>
                        </a:rPr>
                        <a:t>the test cases/Script, test program, test suite etc.</a:t>
                      </a:r>
                    </a:p>
                  </a:txBody>
                  <a:tcPr marL="37019" marR="37019" marT="18509" marB="18509" anchor="ctr"/>
                </a:tc>
                <a:extLst>
                  <a:ext uri="{0D108BD9-81ED-4DB2-BD59-A6C34878D82A}">
                    <a16:rowId xmlns:a16="http://schemas.microsoft.com/office/drawing/2014/main" val="2602837921"/>
                  </a:ext>
                </a:extLst>
              </a:tr>
              <a:tr h="728039">
                <a:tc>
                  <a:txBody>
                    <a:bodyPr/>
                    <a:lstStyle/>
                    <a:p>
                      <a:r>
                        <a:rPr lang="en-US" sz="1600" b="1">
                          <a:effectLst/>
                        </a:rPr>
                        <a:t>4.</a:t>
                      </a:r>
                      <a:endParaRPr lang="en-US" sz="1600">
                        <a:effectLst/>
                      </a:endParaRPr>
                    </a:p>
                  </a:txBody>
                  <a:tcPr marL="37019" marR="37019" marT="18509" marB="18509" anchor="ctr"/>
                </a:tc>
                <a:tc>
                  <a:txBody>
                    <a:bodyPr/>
                    <a:lstStyle/>
                    <a:p>
                      <a:r>
                        <a:rPr lang="en-US" sz="1600">
                          <a:effectLst/>
                        </a:rPr>
                        <a:t>Test Administrator</a:t>
                      </a:r>
                    </a:p>
                  </a:txBody>
                  <a:tcPr marL="37019" marR="37019" marT="18509" marB="18509" anchor="ctr"/>
                </a:tc>
                <a:tc>
                  <a:txBody>
                    <a:bodyPr/>
                    <a:lstStyle/>
                    <a:p>
                      <a:r>
                        <a:rPr lang="en-US" sz="1600" dirty="0">
                          <a:effectLst/>
                        </a:rPr>
                        <a:t>Builds up and ensures</a:t>
                      </a:r>
                      <a:r>
                        <a:rPr lang="en-US" sz="1600" u="none" strike="noStrike" dirty="0">
                          <a:effectLst/>
                        </a:rPr>
                        <a:t> Test Environment </a:t>
                      </a:r>
                      <a:r>
                        <a:rPr lang="en-US" sz="1600" dirty="0">
                          <a:effectLst/>
                        </a:rPr>
                        <a:t>and assets are </a:t>
                      </a:r>
                      <a:r>
                        <a:rPr lang="en-US" sz="1600" b="1" dirty="0">
                          <a:effectLst/>
                        </a:rPr>
                        <a:t>managed</a:t>
                      </a:r>
                      <a:r>
                        <a:rPr lang="en-US" sz="1600" dirty="0">
                          <a:effectLst/>
                        </a:rPr>
                        <a:t> and </a:t>
                      </a:r>
                      <a:r>
                        <a:rPr lang="en-US" sz="1600" b="1" dirty="0">
                          <a:effectLst/>
                        </a:rPr>
                        <a:t>maintained</a:t>
                      </a:r>
                      <a:endParaRPr lang="en-US" sz="1600" dirty="0">
                        <a:effectLst/>
                      </a:endParaRPr>
                    </a:p>
                    <a:p>
                      <a:r>
                        <a:rPr lang="en-US" sz="1600" b="1" dirty="0">
                          <a:effectLst/>
                        </a:rPr>
                        <a:t>Support </a:t>
                      </a:r>
                      <a:r>
                        <a:rPr lang="en-US" sz="1600" b="0" dirty="0">
                          <a:effectLst/>
                        </a:rPr>
                        <a:t>Tester</a:t>
                      </a:r>
                      <a:r>
                        <a:rPr lang="en-US" sz="1600" dirty="0">
                          <a:effectLst/>
                        </a:rPr>
                        <a:t> to use the test environment for test execution</a:t>
                      </a:r>
                    </a:p>
                  </a:txBody>
                  <a:tcPr marL="37019" marR="37019" marT="18509" marB="18509" anchor="ctr"/>
                </a:tc>
                <a:extLst>
                  <a:ext uri="{0D108BD9-81ED-4DB2-BD59-A6C34878D82A}">
                    <a16:rowId xmlns:a16="http://schemas.microsoft.com/office/drawing/2014/main" val="1390695949"/>
                  </a:ext>
                </a:extLst>
              </a:tr>
              <a:tr h="555284">
                <a:tc>
                  <a:txBody>
                    <a:bodyPr/>
                    <a:lstStyle/>
                    <a:p>
                      <a:r>
                        <a:rPr lang="en-US" sz="1600" b="1">
                          <a:effectLst/>
                        </a:rPr>
                        <a:t>5.</a:t>
                      </a:r>
                      <a:endParaRPr lang="en-US" sz="1600">
                        <a:effectLst/>
                      </a:endParaRPr>
                    </a:p>
                  </a:txBody>
                  <a:tcPr marL="37019" marR="37019" marT="18509" marB="18509" anchor="ctr"/>
                </a:tc>
                <a:tc>
                  <a:txBody>
                    <a:bodyPr/>
                    <a:lstStyle/>
                    <a:p>
                      <a:r>
                        <a:rPr lang="en-US" sz="1600">
                          <a:effectLst/>
                        </a:rPr>
                        <a:t>SQA members</a:t>
                      </a:r>
                    </a:p>
                  </a:txBody>
                  <a:tcPr marL="37019" marR="37019" marT="18509" marB="18509" anchor="ctr"/>
                </a:tc>
                <a:tc>
                  <a:txBody>
                    <a:bodyPr/>
                    <a:lstStyle/>
                    <a:p>
                      <a:r>
                        <a:rPr lang="en-US" sz="1600" dirty="0">
                          <a:effectLst/>
                        </a:rPr>
                        <a:t>Take in charge of quality assurance</a:t>
                      </a:r>
                    </a:p>
                    <a:p>
                      <a:r>
                        <a:rPr lang="en-US" sz="1600" dirty="0">
                          <a:effectLst/>
                        </a:rPr>
                        <a:t>Check to confirm whether the testing process is meeting specified requirements</a:t>
                      </a:r>
                    </a:p>
                  </a:txBody>
                  <a:tcPr marL="37019" marR="37019" marT="18509" marB="18509" anchor="ctr"/>
                </a:tc>
                <a:extLst>
                  <a:ext uri="{0D108BD9-81ED-4DB2-BD59-A6C34878D82A}">
                    <a16:rowId xmlns:a16="http://schemas.microsoft.com/office/drawing/2014/main" val="1427985666"/>
                  </a:ext>
                </a:extLst>
              </a:tr>
            </a:tbl>
          </a:graphicData>
        </a:graphic>
      </p:graphicFrame>
    </p:spTree>
    <p:extLst>
      <p:ext uri="{BB962C8B-B14F-4D97-AF65-F5344CB8AC3E}">
        <p14:creationId xmlns:p14="http://schemas.microsoft.com/office/powerpoint/2010/main" val="3250351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sp>
        <p:nvSpPr>
          <p:cNvPr id="2" name="TextBox 1">
            <a:extLst>
              <a:ext uri="{FF2B5EF4-FFF2-40B4-BE49-F238E27FC236}">
                <a16:creationId xmlns:a16="http://schemas.microsoft.com/office/drawing/2014/main" id="{3B0BE2B7-BF6C-44F8-90B2-639706FA887A}"/>
              </a:ext>
            </a:extLst>
          </p:cNvPr>
          <p:cNvSpPr txBox="1"/>
          <p:nvPr/>
        </p:nvSpPr>
        <p:spPr>
          <a:xfrm>
            <a:off x="6914041" y="1365824"/>
            <a:ext cx="7224765" cy="523220"/>
          </a:xfrm>
          <a:prstGeom prst="rect">
            <a:avLst/>
          </a:prstGeom>
          <a:noFill/>
        </p:spPr>
        <p:txBody>
          <a:bodyPr wrap="square" rtlCol="0">
            <a:spAutoFit/>
          </a:bodyPr>
          <a:lstStyle/>
          <a:p>
            <a:pPr algn="l"/>
            <a:r>
              <a:rPr lang="en-US" sz="2800" b="1" i="0" dirty="0">
                <a:solidFill>
                  <a:srgbClr val="222222"/>
                </a:solidFill>
                <a:effectLst/>
                <a:latin typeface="+mj-lt"/>
              </a:rPr>
              <a:t>System Resource</a:t>
            </a:r>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Table 2">
            <a:extLst>
              <a:ext uri="{FF2B5EF4-FFF2-40B4-BE49-F238E27FC236}">
                <a16:creationId xmlns:a16="http://schemas.microsoft.com/office/drawing/2014/main" id="{C1D076EC-3BB1-4548-ABBF-C6C5AF816600}"/>
              </a:ext>
            </a:extLst>
          </p:cNvPr>
          <p:cNvGraphicFramePr>
            <a:graphicFrameLocks noGrp="1"/>
          </p:cNvGraphicFramePr>
          <p:nvPr/>
        </p:nvGraphicFramePr>
        <p:xfrm>
          <a:off x="1318777" y="2135106"/>
          <a:ext cx="9554445" cy="2376604"/>
        </p:xfrm>
        <a:graphic>
          <a:graphicData uri="http://schemas.openxmlformats.org/drawingml/2006/table">
            <a:tbl>
              <a:tblPr>
                <a:tableStyleId>{8799B23B-EC83-4686-B30A-512413B5E67A}</a:tableStyleId>
              </a:tblPr>
              <a:tblGrid>
                <a:gridCol w="409001">
                  <a:extLst>
                    <a:ext uri="{9D8B030D-6E8A-4147-A177-3AD203B41FA5}">
                      <a16:colId xmlns:a16="http://schemas.microsoft.com/office/drawing/2014/main" val="3587924659"/>
                    </a:ext>
                  </a:extLst>
                </a:gridCol>
                <a:gridCol w="1286888">
                  <a:extLst>
                    <a:ext uri="{9D8B030D-6E8A-4147-A177-3AD203B41FA5}">
                      <a16:colId xmlns:a16="http://schemas.microsoft.com/office/drawing/2014/main" val="3473760224"/>
                    </a:ext>
                  </a:extLst>
                </a:gridCol>
                <a:gridCol w="7858556">
                  <a:extLst>
                    <a:ext uri="{9D8B030D-6E8A-4147-A177-3AD203B41FA5}">
                      <a16:colId xmlns:a16="http://schemas.microsoft.com/office/drawing/2014/main" val="3830917934"/>
                    </a:ext>
                  </a:extLst>
                </a:gridCol>
              </a:tblGrid>
              <a:tr h="123396">
                <a:tc>
                  <a:txBody>
                    <a:bodyPr/>
                    <a:lstStyle/>
                    <a:p>
                      <a:pPr algn="l"/>
                      <a:r>
                        <a:rPr lang="en-US" sz="1400" b="1" dirty="0">
                          <a:effectLst>
                            <a:outerShdw blurRad="38100" dist="38100" dir="2700000" algn="tl">
                              <a:srgbClr val="000000">
                                <a:alpha val="43137"/>
                              </a:srgbClr>
                            </a:outerShdw>
                          </a:effectLst>
                        </a:rPr>
                        <a:t>No.</a:t>
                      </a:r>
                    </a:p>
                  </a:txBody>
                  <a:tcPr marL="37019" marR="37019" marT="18509" marB="18509" anchor="ctr">
                    <a:solidFill>
                      <a:schemeClr val="accent3">
                        <a:lumMod val="60000"/>
                        <a:lumOff val="40000"/>
                      </a:schemeClr>
                    </a:solidFill>
                  </a:tcPr>
                </a:tc>
                <a:tc>
                  <a:txBody>
                    <a:bodyPr/>
                    <a:lstStyle/>
                    <a:p>
                      <a:pPr algn="l"/>
                      <a:r>
                        <a:rPr lang="en-US" sz="1400" b="1" dirty="0">
                          <a:effectLst>
                            <a:outerShdw blurRad="38100" dist="38100" dir="2700000" algn="tl">
                              <a:srgbClr val="000000">
                                <a:alpha val="43137"/>
                              </a:srgbClr>
                            </a:outerShdw>
                          </a:effectLst>
                        </a:rPr>
                        <a:t>Resources</a:t>
                      </a:r>
                    </a:p>
                  </a:txBody>
                  <a:tcPr marL="37019" marR="37019" marT="18509" marB="18509" anchor="ctr">
                    <a:solidFill>
                      <a:schemeClr val="accent3">
                        <a:lumMod val="60000"/>
                        <a:lumOff val="40000"/>
                      </a:schemeClr>
                    </a:solidFill>
                  </a:tcPr>
                </a:tc>
                <a:tc>
                  <a:txBody>
                    <a:bodyPr/>
                    <a:lstStyle/>
                    <a:p>
                      <a:pPr algn="l"/>
                      <a:r>
                        <a:rPr lang="en-US" sz="1400" b="1" dirty="0">
                          <a:effectLst>
                            <a:outerShdw blurRad="38100" dist="38100" dir="2700000" algn="tl">
                              <a:srgbClr val="000000">
                                <a:alpha val="43137"/>
                              </a:srgbClr>
                            </a:outerShdw>
                          </a:effectLst>
                        </a:rPr>
                        <a:t>Descriptions</a:t>
                      </a:r>
                    </a:p>
                  </a:txBody>
                  <a:tcPr marL="37019" marR="37019" marT="18509" marB="18509" anchor="ctr">
                    <a:solidFill>
                      <a:schemeClr val="accent3">
                        <a:lumMod val="60000"/>
                        <a:lumOff val="40000"/>
                      </a:schemeClr>
                    </a:solidFill>
                  </a:tcPr>
                </a:tc>
                <a:extLst>
                  <a:ext uri="{0D108BD9-81ED-4DB2-BD59-A6C34878D82A}">
                    <a16:rowId xmlns:a16="http://schemas.microsoft.com/office/drawing/2014/main" val="2386450500"/>
                  </a:ext>
                </a:extLst>
              </a:tr>
              <a:tr h="555284">
                <a:tc>
                  <a:txBody>
                    <a:bodyPr/>
                    <a:lstStyle/>
                    <a:p>
                      <a:r>
                        <a:rPr lang="en-US" sz="1400" b="1" dirty="0">
                          <a:effectLst/>
                        </a:rPr>
                        <a:t>1.</a:t>
                      </a:r>
                      <a:endParaRPr lang="en-US" sz="1400" dirty="0">
                        <a:effectLst/>
                      </a:endParaRPr>
                    </a:p>
                  </a:txBody>
                  <a:tcPr marL="37019" marR="37019" marT="18509" marB="18509" anchor="ctr"/>
                </a:tc>
                <a:tc>
                  <a:txBody>
                    <a:bodyPr/>
                    <a:lstStyle/>
                    <a:p>
                      <a:r>
                        <a:rPr lang="en-US" sz="1400" b="0" i="0" u="none" strike="noStrike" cap="none" dirty="0">
                          <a:solidFill>
                            <a:schemeClr val="tx1"/>
                          </a:solidFill>
                          <a:effectLst/>
                          <a:latin typeface="+mn-lt"/>
                          <a:ea typeface="+mn-ea"/>
                          <a:cs typeface="+mn-cs"/>
                          <a:sym typeface="Arial"/>
                        </a:rPr>
                        <a:t>Server</a:t>
                      </a:r>
                      <a:endParaRPr lang="en-US" sz="1400" dirty="0">
                        <a:effectLst/>
                      </a:endParaRPr>
                    </a:p>
                  </a:txBody>
                  <a:tcPr marL="37019" marR="37019" marT="18509" marB="18509" anchor="ctr"/>
                </a:tc>
                <a:tc>
                  <a:txBody>
                    <a:bodyPr/>
                    <a:lstStyle/>
                    <a:p>
                      <a:r>
                        <a:rPr lang="en-US" sz="1400" b="0" i="0" u="none" strike="noStrike" cap="none" dirty="0">
                          <a:solidFill>
                            <a:schemeClr val="tx1"/>
                          </a:solidFill>
                          <a:effectLst/>
                          <a:latin typeface="+mn-lt"/>
                          <a:ea typeface="+mn-ea"/>
                          <a:cs typeface="+mn-cs"/>
                          <a:sym typeface="Arial"/>
                        </a:rPr>
                        <a:t>Install the web application under test</a:t>
                      </a:r>
                    </a:p>
                    <a:p>
                      <a:r>
                        <a:rPr lang="en-US" sz="1400" b="0" i="0" u="none" strike="noStrike" cap="none" dirty="0">
                          <a:solidFill>
                            <a:schemeClr val="tx1"/>
                          </a:solidFill>
                          <a:effectLst/>
                          <a:latin typeface="+mn-lt"/>
                          <a:ea typeface="+mn-ea"/>
                          <a:cs typeface="+mn-cs"/>
                          <a:sym typeface="Arial"/>
                        </a:rPr>
                        <a:t>This includes a separate web server, database server, and application server if applicable</a:t>
                      </a:r>
                    </a:p>
                  </a:txBody>
                  <a:tcPr marL="37019" marR="37019" marT="18509" marB="18509" anchor="ctr"/>
                </a:tc>
                <a:extLst>
                  <a:ext uri="{0D108BD9-81ED-4DB2-BD59-A6C34878D82A}">
                    <a16:rowId xmlns:a16="http://schemas.microsoft.com/office/drawing/2014/main" val="1615974455"/>
                  </a:ext>
                </a:extLst>
              </a:tr>
              <a:tr h="716832">
                <a:tc>
                  <a:txBody>
                    <a:bodyPr/>
                    <a:lstStyle/>
                    <a:p>
                      <a:r>
                        <a:rPr lang="en-US" sz="1400" b="1" dirty="0">
                          <a:effectLst/>
                        </a:rPr>
                        <a:t>2.</a:t>
                      </a:r>
                      <a:endParaRPr lang="en-US" sz="1400" dirty="0">
                        <a:effectLst/>
                      </a:endParaRPr>
                    </a:p>
                  </a:txBody>
                  <a:tcPr marL="37019" marR="37019" marT="18509" marB="18509" anchor="ctr"/>
                </a:tc>
                <a:tc>
                  <a:txBody>
                    <a:bodyPr/>
                    <a:lstStyle/>
                    <a:p>
                      <a:r>
                        <a:rPr lang="en-US" sz="1400" dirty="0">
                          <a:effectLst/>
                        </a:rPr>
                        <a:t>Test Tool</a:t>
                      </a:r>
                    </a:p>
                  </a:txBody>
                  <a:tcPr marL="37019" marR="37019" marT="18509" marB="18509" anchor="ctr"/>
                </a:tc>
                <a:tc>
                  <a:txBody>
                    <a:bodyPr/>
                    <a:lstStyle/>
                    <a:p>
                      <a:r>
                        <a:rPr lang="en-US" sz="1400" b="0" i="0" u="none" strike="noStrike" cap="none" dirty="0">
                          <a:solidFill>
                            <a:schemeClr val="tx1"/>
                          </a:solidFill>
                          <a:effectLst/>
                          <a:latin typeface="+mn-lt"/>
                          <a:ea typeface="+mn-ea"/>
                          <a:cs typeface="+mn-cs"/>
                          <a:sym typeface="Arial"/>
                        </a:rPr>
                        <a:t>The testing tool is to automate the testing, simulate the user operation, generate the test results</a:t>
                      </a:r>
                    </a:p>
                    <a:p>
                      <a:r>
                        <a:rPr lang="en-US" sz="1400" b="0" i="0" u="none" strike="noStrike" cap="none" dirty="0">
                          <a:solidFill>
                            <a:schemeClr val="tx1"/>
                          </a:solidFill>
                          <a:effectLst/>
                          <a:latin typeface="+mn-lt"/>
                          <a:ea typeface="+mn-ea"/>
                          <a:cs typeface="+mn-cs"/>
                          <a:sym typeface="Arial"/>
                        </a:rPr>
                        <a:t>There are tons of test tools you can use for this project such as Selenium, QTP…etc.</a:t>
                      </a:r>
                    </a:p>
                  </a:txBody>
                  <a:tcPr marL="37019" marR="37019" marT="18509" marB="18509" anchor="ctr"/>
                </a:tc>
                <a:extLst>
                  <a:ext uri="{0D108BD9-81ED-4DB2-BD59-A6C34878D82A}">
                    <a16:rowId xmlns:a16="http://schemas.microsoft.com/office/drawing/2014/main" val="1165184770"/>
                  </a:ext>
                </a:extLst>
              </a:tr>
              <a:tr h="296152">
                <a:tc>
                  <a:txBody>
                    <a:bodyPr/>
                    <a:lstStyle/>
                    <a:p>
                      <a:r>
                        <a:rPr lang="en-US" sz="1400" b="1">
                          <a:effectLst/>
                        </a:rPr>
                        <a:t>3.</a:t>
                      </a:r>
                      <a:endParaRPr lang="en-US" sz="1400">
                        <a:effectLst/>
                      </a:endParaRPr>
                    </a:p>
                  </a:txBody>
                  <a:tcPr marL="37019" marR="37019" marT="18509" marB="18509" anchor="ctr"/>
                </a:tc>
                <a:tc>
                  <a:txBody>
                    <a:bodyPr/>
                    <a:lstStyle/>
                    <a:p>
                      <a:r>
                        <a:rPr lang="en-US" sz="1400" dirty="0">
                          <a:effectLst/>
                        </a:rPr>
                        <a:t>Network</a:t>
                      </a:r>
                    </a:p>
                  </a:txBody>
                  <a:tcPr marL="37019" marR="37019" marT="18509" marB="18509" anchor="ctr"/>
                </a:tc>
                <a:tc>
                  <a:txBody>
                    <a:bodyPr/>
                    <a:lstStyle/>
                    <a:p>
                      <a:r>
                        <a:rPr lang="en-US" sz="1400" b="0" i="0" u="none" strike="noStrike" cap="none" dirty="0">
                          <a:solidFill>
                            <a:schemeClr val="tx1"/>
                          </a:solidFill>
                          <a:effectLst/>
                          <a:latin typeface="+mn-lt"/>
                          <a:ea typeface="+mn-ea"/>
                          <a:cs typeface="+mn-cs"/>
                          <a:sym typeface="Arial"/>
                        </a:rPr>
                        <a:t>You need a Network include LAN and Internet to simulate the real business and user environment</a:t>
                      </a:r>
                      <a:endParaRPr lang="en-US" sz="1400" dirty="0">
                        <a:effectLst/>
                      </a:endParaRPr>
                    </a:p>
                  </a:txBody>
                  <a:tcPr marL="37019" marR="37019" marT="18509" marB="18509" anchor="ctr"/>
                </a:tc>
                <a:extLst>
                  <a:ext uri="{0D108BD9-81ED-4DB2-BD59-A6C34878D82A}">
                    <a16:rowId xmlns:a16="http://schemas.microsoft.com/office/drawing/2014/main" val="2602837921"/>
                  </a:ext>
                </a:extLst>
              </a:tr>
              <a:tr h="557958">
                <a:tc>
                  <a:txBody>
                    <a:bodyPr/>
                    <a:lstStyle/>
                    <a:p>
                      <a:r>
                        <a:rPr lang="en-US" sz="1400" b="1">
                          <a:effectLst/>
                        </a:rPr>
                        <a:t>4.</a:t>
                      </a:r>
                      <a:endParaRPr lang="en-US" sz="1400">
                        <a:effectLst/>
                      </a:endParaRPr>
                    </a:p>
                  </a:txBody>
                  <a:tcPr marL="37019" marR="37019" marT="18509" marB="18509" anchor="ctr"/>
                </a:tc>
                <a:tc>
                  <a:txBody>
                    <a:bodyPr/>
                    <a:lstStyle/>
                    <a:p>
                      <a:r>
                        <a:rPr lang="en-US" sz="1400" dirty="0">
                          <a:effectLst/>
                        </a:rPr>
                        <a:t>Computer</a:t>
                      </a:r>
                    </a:p>
                  </a:txBody>
                  <a:tcPr marL="37019" marR="37019" marT="18509" marB="18509" anchor="ctr"/>
                </a:tc>
                <a:tc>
                  <a:txBody>
                    <a:bodyPr/>
                    <a:lstStyle/>
                    <a:p>
                      <a:r>
                        <a:rPr lang="en-US" sz="1400" b="0" i="0" u="none" strike="noStrike" cap="none" dirty="0">
                          <a:solidFill>
                            <a:schemeClr val="tx1"/>
                          </a:solidFill>
                          <a:effectLst/>
                          <a:latin typeface="+mn-lt"/>
                          <a:ea typeface="+mn-ea"/>
                          <a:cs typeface="+mn-cs"/>
                          <a:sym typeface="Arial"/>
                        </a:rPr>
                        <a:t>The PC which users often use to connect the web server</a:t>
                      </a:r>
                      <a:endParaRPr lang="en-US" sz="1400" dirty="0">
                        <a:effectLst/>
                      </a:endParaRPr>
                    </a:p>
                  </a:txBody>
                  <a:tcPr marL="37019" marR="37019" marT="18509" marB="18509" anchor="ctr"/>
                </a:tc>
                <a:extLst>
                  <a:ext uri="{0D108BD9-81ED-4DB2-BD59-A6C34878D82A}">
                    <a16:rowId xmlns:a16="http://schemas.microsoft.com/office/drawing/2014/main" val="1390695949"/>
                  </a:ext>
                </a:extLst>
              </a:tr>
            </a:tbl>
          </a:graphicData>
        </a:graphic>
      </p:graphicFrame>
    </p:spTree>
    <p:extLst>
      <p:ext uri="{BB962C8B-B14F-4D97-AF65-F5344CB8AC3E}">
        <p14:creationId xmlns:p14="http://schemas.microsoft.com/office/powerpoint/2010/main" val="33990208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2F82A6-BE08-46AD-8D34-8E488C489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sp>
        <p:nvSpPr>
          <p:cNvPr id="8" name="AutoShape 2">
            <a:extLst>
              <a:ext uri="{FF2B5EF4-FFF2-40B4-BE49-F238E27FC236}">
                <a16:creationId xmlns:a16="http://schemas.microsoft.com/office/drawing/2014/main" id="{E36DC859-DE3A-436C-B4E3-75ED500F24A6}"/>
              </a:ext>
            </a:extLst>
          </p:cNvPr>
          <p:cNvSpPr>
            <a:spLocks noChangeAspect="1" noChangeArrowheads="1"/>
          </p:cNvSpPr>
          <p:nvPr/>
        </p:nvSpPr>
        <p:spPr bwMode="auto">
          <a:xfrm>
            <a:off x="2166938" y="747713"/>
            <a:ext cx="7858125" cy="536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20CD7F80-9371-4BC1-8740-08E615314054}"/>
              </a:ext>
            </a:extLst>
          </p:cNvPr>
          <p:cNvSpPr txBox="1"/>
          <p:nvPr/>
        </p:nvSpPr>
        <p:spPr>
          <a:xfrm>
            <a:off x="1047541" y="1072064"/>
            <a:ext cx="10306259" cy="1754326"/>
          </a:xfrm>
          <a:prstGeom prst="rect">
            <a:avLst/>
          </a:prstGeom>
          <a:noFill/>
        </p:spPr>
        <p:txBody>
          <a:bodyPr wrap="square">
            <a:spAutoFit/>
          </a:bodyPr>
          <a:lstStyle/>
          <a:p>
            <a:pPr algn="l"/>
            <a:r>
              <a:rPr lang="en-US" sz="2800" b="1" dirty="0">
                <a:solidFill>
                  <a:srgbClr val="222222"/>
                </a:solidFill>
                <a:latin typeface="+mj-lt"/>
              </a:rPr>
              <a:t>Schedule And Estimation</a:t>
            </a:r>
          </a:p>
          <a:p>
            <a:pPr algn="l"/>
            <a:endParaRPr lang="en-US" sz="2000" b="1" dirty="0">
              <a:solidFill>
                <a:srgbClr val="0070C0"/>
              </a:solidFill>
              <a:latin typeface="+mj-lt"/>
            </a:endParaRPr>
          </a:p>
          <a:p>
            <a:r>
              <a:rPr lang="en-US" sz="2000" b="0" i="0" dirty="0">
                <a:solidFill>
                  <a:srgbClr val="333333"/>
                </a:solidFill>
                <a:effectLst/>
                <a:latin typeface="+mj-lt"/>
                <a:cs typeface="Arial" panose="020B0604020202020204" pitchFamily="34" charset="0"/>
              </a:rPr>
              <a:t>For test estimation, break down the project into smaller tasks and allocate time and effort required for each.</a:t>
            </a:r>
          </a:p>
          <a:p>
            <a:pPr algn="l"/>
            <a:endParaRPr lang="en-US" sz="2000" b="1" i="0" dirty="0">
              <a:solidFill>
                <a:srgbClr val="0070C0"/>
              </a:solidFill>
              <a:effectLst/>
              <a:latin typeface="+mj-lt"/>
            </a:endParaRPr>
          </a:p>
        </p:txBody>
      </p:sp>
      <p:graphicFrame>
        <p:nvGraphicFramePr>
          <p:cNvPr id="2" name="Table 1">
            <a:extLst>
              <a:ext uri="{FF2B5EF4-FFF2-40B4-BE49-F238E27FC236}">
                <a16:creationId xmlns:a16="http://schemas.microsoft.com/office/drawing/2014/main" id="{7A962E67-E90E-4DAE-ABCF-6389A5089BEC}"/>
              </a:ext>
            </a:extLst>
          </p:cNvPr>
          <p:cNvGraphicFramePr>
            <a:graphicFrameLocks noGrp="1"/>
          </p:cNvGraphicFramePr>
          <p:nvPr/>
        </p:nvGraphicFramePr>
        <p:xfrm>
          <a:off x="2031987" y="3484418"/>
          <a:ext cx="8128025" cy="2301518"/>
        </p:xfrm>
        <a:graphic>
          <a:graphicData uri="http://schemas.openxmlformats.org/drawingml/2006/table">
            <a:tbl>
              <a:tblPr>
                <a:tableStyleId>{1FECB4D8-DB02-4DC6-A0A2-4F2EBAE1DC90}</a:tableStyleId>
              </a:tblPr>
              <a:tblGrid>
                <a:gridCol w="2592705">
                  <a:extLst>
                    <a:ext uri="{9D8B030D-6E8A-4147-A177-3AD203B41FA5}">
                      <a16:colId xmlns:a16="http://schemas.microsoft.com/office/drawing/2014/main" val="4235647113"/>
                    </a:ext>
                  </a:extLst>
                </a:gridCol>
                <a:gridCol w="2270443">
                  <a:extLst>
                    <a:ext uri="{9D8B030D-6E8A-4147-A177-3AD203B41FA5}">
                      <a16:colId xmlns:a16="http://schemas.microsoft.com/office/drawing/2014/main" val="1810233010"/>
                    </a:ext>
                  </a:extLst>
                </a:gridCol>
                <a:gridCol w="3264877">
                  <a:extLst>
                    <a:ext uri="{9D8B030D-6E8A-4147-A177-3AD203B41FA5}">
                      <a16:colId xmlns:a16="http://schemas.microsoft.com/office/drawing/2014/main" val="3799488218"/>
                    </a:ext>
                  </a:extLst>
                </a:gridCol>
              </a:tblGrid>
              <a:tr h="311016">
                <a:tc>
                  <a:txBody>
                    <a:bodyPr/>
                    <a:lstStyle/>
                    <a:p>
                      <a:pPr algn="l"/>
                      <a:r>
                        <a:rPr lang="en-US">
                          <a:effectLst/>
                        </a:rPr>
                        <a:t>Task</a:t>
                      </a:r>
                    </a:p>
                  </a:txBody>
                  <a:tcPr anchor="ctr">
                    <a:solidFill>
                      <a:srgbClr val="FFC000"/>
                    </a:solidFill>
                  </a:tcPr>
                </a:tc>
                <a:tc>
                  <a:txBody>
                    <a:bodyPr/>
                    <a:lstStyle/>
                    <a:p>
                      <a:pPr algn="l"/>
                      <a:r>
                        <a:rPr lang="en-US">
                          <a:effectLst/>
                        </a:rPr>
                        <a:t>Members</a:t>
                      </a:r>
                    </a:p>
                  </a:txBody>
                  <a:tcPr anchor="ctr">
                    <a:solidFill>
                      <a:srgbClr val="FFC000"/>
                    </a:solidFill>
                  </a:tcPr>
                </a:tc>
                <a:tc>
                  <a:txBody>
                    <a:bodyPr/>
                    <a:lstStyle/>
                    <a:p>
                      <a:pPr algn="l"/>
                      <a:r>
                        <a:rPr lang="en-US" dirty="0">
                          <a:effectLst/>
                        </a:rPr>
                        <a:t>Estimate effort</a:t>
                      </a:r>
                    </a:p>
                  </a:txBody>
                  <a:tcPr anchor="ctr">
                    <a:solidFill>
                      <a:srgbClr val="FFC000"/>
                    </a:solidFill>
                  </a:tcPr>
                </a:tc>
                <a:extLst>
                  <a:ext uri="{0D108BD9-81ED-4DB2-BD59-A6C34878D82A}">
                    <a16:rowId xmlns:a16="http://schemas.microsoft.com/office/drawing/2014/main" val="2211744518"/>
                  </a:ext>
                </a:extLst>
              </a:tr>
              <a:tr h="528727">
                <a:tc>
                  <a:txBody>
                    <a:bodyPr/>
                    <a:lstStyle/>
                    <a:p>
                      <a:r>
                        <a:rPr lang="en-US" b="1">
                          <a:effectLst/>
                        </a:rPr>
                        <a:t>Create the test specification</a:t>
                      </a:r>
                      <a:endParaRPr lang="en-US">
                        <a:effectLst/>
                      </a:endParaRPr>
                    </a:p>
                  </a:txBody>
                  <a:tcPr anchor="ctr"/>
                </a:tc>
                <a:tc>
                  <a:txBody>
                    <a:bodyPr/>
                    <a:lstStyle/>
                    <a:p>
                      <a:r>
                        <a:rPr lang="en-US">
                          <a:effectLst/>
                        </a:rPr>
                        <a:t>Test Designer</a:t>
                      </a:r>
                    </a:p>
                  </a:txBody>
                  <a:tcPr anchor="ctr"/>
                </a:tc>
                <a:tc>
                  <a:txBody>
                    <a:bodyPr/>
                    <a:lstStyle/>
                    <a:p>
                      <a:r>
                        <a:rPr lang="en-US" dirty="0">
                          <a:effectLst/>
                        </a:rPr>
                        <a:t>170 man-hour</a:t>
                      </a:r>
                    </a:p>
                  </a:txBody>
                  <a:tcPr anchor="ctr"/>
                </a:tc>
                <a:extLst>
                  <a:ext uri="{0D108BD9-81ED-4DB2-BD59-A6C34878D82A}">
                    <a16:rowId xmlns:a16="http://schemas.microsoft.com/office/drawing/2014/main" val="1202218423"/>
                  </a:ext>
                </a:extLst>
              </a:tr>
              <a:tr h="528727">
                <a:tc>
                  <a:txBody>
                    <a:bodyPr/>
                    <a:lstStyle/>
                    <a:p>
                      <a:r>
                        <a:rPr lang="en-US" b="1">
                          <a:effectLst/>
                        </a:rPr>
                        <a:t>Perform Test Execution</a:t>
                      </a:r>
                      <a:endParaRPr lang="en-US">
                        <a:effectLst/>
                      </a:endParaRPr>
                    </a:p>
                  </a:txBody>
                  <a:tcPr anchor="ctr"/>
                </a:tc>
                <a:tc>
                  <a:txBody>
                    <a:bodyPr/>
                    <a:lstStyle/>
                    <a:p>
                      <a:r>
                        <a:rPr lang="en-US" dirty="0">
                          <a:effectLst/>
                        </a:rPr>
                        <a:t>Tester, Test Administrator</a:t>
                      </a:r>
                    </a:p>
                  </a:txBody>
                  <a:tcPr anchor="ctr"/>
                </a:tc>
                <a:tc>
                  <a:txBody>
                    <a:bodyPr/>
                    <a:lstStyle/>
                    <a:p>
                      <a:r>
                        <a:rPr lang="en-US">
                          <a:effectLst/>
                        </a:rPr>
                        <a:t>80 man-hour</a:t>
                      </a:r>
                    </a:p>
                  </a:txBody>
                  <a:tcPr anchor="ctr"/>
                </a:tc>
                <a:extLst>
                  <a:ext uri="{0D108BD9-81ED-4DB2-BD59-A6C34878D82A}">
                    <a16:rowId xmlns:a16="http://schemas.microsoft.com/office/drawing/2014/main" val="3388265217"/>
                  </a:ext>
                </a:extLst>
              </a:tr>
              <a:tr h="311016">
                <a:tc>
                  <a:txBody>
                    <a:bodyPr/>
                    <a:lstStyle/>
                    <a:p>
                      <a:r>
                        <a:rPr lang="en-US" b="1">
                          <a:effectLst/>
                        </a:rPr>
                        <a:t>Test Report</a:t>
                      </a:r>
                      <a:endParaRPr lang="en-US">
                        <a:effectLst/>
                      </a:endParaRPr>
                    </a:p>
                  </a:txBody>
                  <a:tcPr anchor="ctr"/>
                </a:tc>
                <a:tc>
                  <a:txBody>
                    <a:bodyPr/>
                    <a:lstStyle/>
                    <a:p>
                      <a:r>
                        <a:rPr lang="en-US">
                          <a:effectLst/>
                        </a:rPr>
                        <a:t>Tester</a:t>
                      </a:r>
                    </a:p>
                  </a:txBody>
                  <a:tcPr anchor="ctr"/>
                </a:tc>
                <a:tc>
                  <a:txBody>
                    <a:bodyPr/>
                    <a:lstStyle/>
                    <a:p>
                      <a:r>
                        <a:rPr lang="en-US">
                          <a:effectLst/>
                        </a:rPr>
                        <a:t>10 man-hour</a:t>
                      </a:r>
                    </a:p>
                  </a:txBody>
                  <a:tcPr anchor="ctr"/>
                </a:tc>
                <a:extLst>
                  <a:ext uri="{0D108BD9-81ED-4DB2-BD59-A6C34878D82A}">
                    <a16:rowId xmlns:a16="http://schemas.microsoft.com/office/drawing/2014/main" val="1097677453"/>
                  </a:ext>
                </a:extLst>
              </a:tr>
              <a:tr h="311016">
                <a:tc>
                  <a:txBody>
                    <a:bodyPr/>
                    <a:lstStyle/>
                    <a:p>
                      <a:r>
                        <a:rPr lang="en-US" b="1">
                          <a:effectLst/>
                        </a:rPr>
                        <a:t>Test Delivery</a:t>
                      </a:r>
                      <a:endParaRPr lang="en-US">
                        <a:effectLst/>
                      </a:endParaRPr>
                    </a:p>
                  </a:txBody>
                  <a:tcPr anchor="ctr"/>
                </a:tc>
                <a:tc>
                  <a:txBody>
                    <a:bodyPr/>
                    <a:lstStyle/>
                    <a:p>
                      <a:endParaRPr lang="en-US">
                        <a:effectLst/>
                      </a:endParaRPr>
                    </a:p>
                  </a:txBody>
                  <a:tcPr anchor="ctr"/>
                </a:tc>
                <a:tc>
                  <a:txBody>
                    <a:bodyPr/>
                    <a:lstStyle/>
                    <a:p>
                      <a:r>
                        <a:rPr lang="en-US">
                          <a:effectLst/>
                        </a:rPr>
                        <a:t>20 man-hour</a:t>
                      </a:r>
                    </a:p>
                  </a:txBody>
                  <a:tcPr anchor="ctr"/>
                </a:tc>
                <a:extLst>
                  <a:ext uri="{0D108BD9-81ED-4DB2-BD59-A6C34878D82A}">
                    <a16:rowId xmlns:a16="http://schemas.microsoft.com/office/drawing/2014/main" val="1487429663"/>
                  </a:ext>
                </a:extLst>
              </a:tr>
              <a:tr h="311016">
                <a:tc>
                  <a:txBody>
                    <a:bodyPr/>
                    <a:lstStyle/>
                    <a:p>
                      <a:r>
                        <a:rPr lang="en-US" b="1" dirty="0">
                          <a:effectLst/>
                        </a:rPr>
                        <a:t>Total</a:t>
                      </a:r>
                      <a:endParaRPr lang="en-US" dirty="0">
                        <a:effectLst/>
                      </a:endParaRPr>
                    </a:p>
                  </a:txBody>
                  <a:tcPr anchor="ctr"/>
                </a:tc>
                <a:tc>
                  <a:txBody>
                    <a:bodyPr/>
                    <a:lstStyle/>
                    <a:p>
                      <a:endParaRPr lang="en-US" dirty="0">
                        <a:effectLst/>
                      </a:endParaRPr>
                    </a:p>
                  </a:txBody>
                  <a:tcPr anchor="ctr"/>
                </a:tc>
                <a:tc>
                  <a:txBody>
                    <a:bodyPr/>
                    <a:lstStyle/>
                    <a:p>
                      <a:r>
                        <a:rPr lang="en-US" b="1" dirty="0">
                          <a:effectLst/>
                        </a:rPr>
                        <a:t>280 man-hour</a:t>
                      </a:r>
                      <a:endParaRPr lang="en-US" dirty="0">
                        <a:effectLst/>
                      </a:endParaRPr>
                    </a:p>
                  </a:txBody>
                  <a:tcPr anchor="ctr"/>
                </a:tc>
                <a:extLst>
                  <a:ext uri="{0D108BD9-81ED-4DB2-BD59-A6C34878D82A}">
                    <a16:rowId xmlns:a16="http://schemas.microsoft.com/office/drawing/2014/main" val="2191745709"/>
                  </a:ext>
                </a:extLst>
              </a:tr>
            </a:tbl>
          </a:graphicData>
        </a:graphic>
      </p:graphicFrame>
    </p:spTree>
    <p:extLst>
      <p:ext uri="{BB962C8B-B14F-4D97-AF65-F5344CB8AC3E}">
        <p14:creationId xmlns:p14="http://schemas.microsoft.com/office/powerpoint/2010/main" val="1546311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7A69-4255-4BCC-9192-7BD74E1D5AF1}"/>
              </a:ext>
            </a:extLst>
          </p:cNvPr>
          <p:cNvSpPr>
            <a:spLocks noGrp="1"/>
          </p:cNvSpPr>
          <p:nvPr>
            <p:ph type="title"/>
          </p:nvPr>
        </p:nvSpPr>
        <p:spPr/>
        <p:txBody>
          <a:bodyPr/>
          <a:lstStyle/>
          <a:p>
            <a:r>
              <a:rPr lang="en-US" dirty="0"/>
              <a:t>Data Flow Analysis</a:t>
            </a:r>
          </a:p>
        </p:txBody>
      </p:sp>
      <p:sp>
        <p:nvSpPr>
          <p:cNvPr id="4" name="Slide Number Placeholder 3">
            <a:extLst>
              <a:ext uri="{FF2B5EF4-FFF2-40B4-BE49-F238E27FC236}">
                <a16:creationId xmlns:a16="http://schemas.microsoft.com/office/drawing/2014/main" id="{B100DC5D-93FE-448C-97DD-D5AFD04E45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5" name="Title 4">
            <a:extLst>
              <a:ext uri="{FF2B5EF4-FFF2-40B4-BE49-F238E27FC236}">
                <a16:creationId xmlns:a16="http://schemas.microsoft.com/office/drawing/2014/main" id="{968DCBBD-1A75-400A-8753-EAA0620D8155}"/>
              </a:ext>
            </a:extLst>
          </p:cNvPr>
          <p:cNvSpPr>
            <a:spLocks noGrp="1"/>
          </p:cNvSpPr>
          <p:nvPr>
            <p:ph type="title" idx="2"/>
          </p:nvPr>
        </p:nvSpPr>
        <p:spPr/>
        <p:txBody>
          <a:bodyPr>
            <a:normAutofit fontScale="90000"/>
          </a:bodyPr>
          <a:lstStyle/>
          <a:p>
            <a:r>
              <a:rPr lang="en-US" dirty="0"/>
              <a:t>Static Analysis</a:t>
            </a:r>
          </a:p>
        </p:txBody>
      </p:sp>
      <p:pic>
        <p:nvPicPr>
          <p:cNvPr id="6" name="Picture 5">
            <a:extLst>
              <a:ext uri="{FF2B5EF4-FFF2-40B4-BE49-F238E27FC236}">
                <a16:creationId xmlns:a16="http://schemas.microsoft.com/office/drawing/2014/main" id="{C464FC6A-663D-4735-A269-480B880A8D55}"/>
              </a:ext>
            </a:extLst>
          </p:cNvPr>
          <p:cNvPicPr>
            <a:picLocks noChangeAspect="1"/>
          </p:cNvPicPr>
          <p:nvPr/>
        </p:nvPicPr>
        <p:blipFill rotWithShape="1">
          <a:blip r:embed="rId2"/>
          <a:srcRect l="993" r="3314"/>
          <a:stretch/>
        </p:blipFill>
        <p:spPr>
          <a:xfrm>
            <a:off x="6162575" y="1987176"/>
            <a:ext cx="4993105" cy="4119357"/>
          </a:xfrm>
          <a:prstGeom prst="rect">
            <a:avLst/>
          </a:prstGeom>
        </p:spPr>
      </p:pic>
      <p:pic>
        <p:nvPicPr>
          <p:cNvPr id="7" name="Picture 6">
            <a:extLst>
              <a:ext uri="{FF2B5EF4-FFF2-40B4-BE49-F238E27FC236}">
                <a16:creationId xmlns:a16="http://schemas.microsoft.com/office/drawing/2014/main" id="{49D0A127-44CF-4891-927E-6FA95484E3E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r="40088"/>
          <a:stretch/>
        </p:blipFill>
        <p:spPr>
          <a:xfrm>
            <a:off x="1192269" y="2153258"/>
            <a:ext cx="3620055" cy="3561896"/>
          </a:xfrm>
          <a:prstGeom prst="rect">
            <a:avLst/>
          </a:prstGeom>
        </p:spPr>
      </p:pic>
    </p:spTree>
    <p:extLst>
      <p:ext uri="{BB962C8B-B14F-4D97-AF65-F5344CB8AC3E}">
        <p14:creationId xmlns:p14="http://schemas.microsoft.com/office/powerpoint/2010/main" val="126784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93A8-4D8C-4F02-8B73-4D6E6EB108E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FB7CDBE-F317-4CCC-B34A-986EDD8D8F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FEF38F-222F-433F-B8B2-D7140AF087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pic>
        <p:nvPicPr>
          <p:cNvPr id="6" name="Picture 5">
            <a:extLst>
              <a:ext uri="{FF2B5EF4-FFF2-40B4-BE49-F238E27FC236}">
                <a16:creationId xmlns:a16="http://schemas.microsoft.com/office/drawing/2014/main" id="{D7069B0A-6F4A-4925-A948-DF786088FB20}"/>
              </a:ext>
            </a:extLst>
          </p:cNvPr>
          <p:cNvPicPr>
            <a:picLocks noChangeAspect="1"/>
          </p:cNvPicPr>
          <p:nvPr/>
        </p:nvPicPr>
        <p:blipFill>
          <a:blip r:embed="rId2"/>
          <a:stretch>
            <a:fillRect/>
          </a:stretch>
        </p:blipFill>
        <p:spPr>
          <a:xfrm>
            <a:off x="30480" y="0"/>
            <a:ext cx="12192000" cy="6089637"/>
          </a:xfrm>
          <a:prstGeom prst="rect">
            <a:avLst/>
          </a:prstGeom>
        </p:spPr>
      </p:pic>
      <p:pic>
        <p:nvPicPr>
          <p:cNvPr id="8" name="Picture 7">
            <a:extLst>
              <a:ext uri="{FF2B5EF4-FFF2-40B4-BE49-F238E27FC236}">
                <a16:creationId xmlns:a16="http://schemas.microsoft.com/office/drawing/2014/main" id="{92231021-E2EF-4167-96B5-AD303A2BC9D1}"/>
              </a:ext>
            </a:extLst>
          </p:cNvPr>
          <p:cNvPicPr>
            <a:picLocks noChangeAspect="1"/>
          </p:cNvPicPr>
          <p:nvPr/>
        </p:nvPicPr>
        <p:blipFill>
          <a:blip r:embed="rId3"/>
          <a:stretch>
            <a:fillRect/>
          </a:stretch>
        </p:blipFill>
        <p:spPr>
          <a:xfrm>
            <a:off x="0" y="0"/>
            <a:ext cx="12192000" cy="6121400"/>
          </a:xfrm>
          <a:prstGeom prst="rect">
            <a:avLst/>
          </a:prstGeom>
        </p:spPr>
      </p:pic>
      <p:pic>
        <p:nvPicPr>
          <p:cNvPr id="10" name="Picture 9">
            <a:extLst>
              <a:ext uri="{FF2B5EF4-FFF2-40B4-BE49-F238E27FC236}">
                <a16:creationId xmlns:a16="http://schemas.microsoft.com/office/drawing/2014/main" id="{D7737D6B-CD4A-4324-87F0-77536D46081B}"/>
              </a:ext>
            </a:extLst>
          </p:cNvPr>
          <p:cNvPicPr>
            <a:picLocks noChangeAspect="1"/>
          </p:cNvPicPr>
          <p:nvPr/>
        </p:nvPicPr>
        <p:blipFill>
          <a:blip r:embed="rId4"/>
          <a:stretch>
            <a:fillRect/>
          </a:stretch>
        </p:blipFill>
        <p:spPr>
          <a:xfrm>
            <a:off x="11430" y="-22232"/>
            <a:ext cx="12192000" cy="6134100"/>
          </a:xfrm>
          <a:prstGeom prst="rect">
            <a:avLst/>
          </a:prstGeom>
        </p:spPr>
      </p:pic>
      <p:pic>
        <p:nvPicPr>
          <p:cNvPr id="14" name="Picture 13">
            <a:extLst>
              <a:ext uri="{FF2B5EF4-FFF2-40B4-BE49-F238E27FC236}">
                <a16:creationId xmlns:a16="http://schemas.microsoft.com/office/drawing/2014/main" id="{182902A4-56BD-4915-8A4A-D8AB1225C320}"/>
              </a:ext>
            </a:extLst>
          </p:cNvPr>
          <p:cNvPicPr>
            <a:picLocks noChangeAspect="1"/>
          </p:cNvPicPr>
          <p:nvPr/>
        </p:nvPicPr>
        <p:blipFill>
          <a:blip r:embed="rId5"/>
          <a:stretch>
            <a:fillRect/>
          </a:stretch>
        </p:blipFill>
        <p:spPr>
          <a:xfrm>
            <a:off x="-7620" y="-22232"/>
            <a:ext cx="12192000" cy="6191749"/>
          </a:xfrm>
          <a:prstGeom prst="rect">
            <a:avLst/>
          </a:prstGeom>
        </p:spPr>
      </p:pic>
      <p:pic>
        <p:nvPicPr>
          <p:cNvPr id="16" name="Picture 15">
            <a:extLst>
              <a:ext uri="{FF2B5EF4-FFF2-40B4-BE49-F238E27FC236}">
                <a16:creationId xmlns:a16="http://schemas.microsoft.com/office/drawing/2014/main" id="{9A804E2B-3D4E-4ABD-ACAC-7F357E98590A}"/>
              </a:ext>
            </a:extLst>
          </p:cNvPr>
          <p:cNvPicPr>
            <a:picLocks noChangeAspect="1"/>
          </p:cNvPicPr>
          <p:nvPr/>
        </p:nvPicPr>
        <p:blipFill>
          <a:blip r:embed="rId6"/>
          <a:stretch>
            <a:fillRect/>
          </a:stretch>
        </p:blipFill>
        <p:spPr>
          <a:xfrm>
            <a:off x="89317" y="2251546"/>
            <a:ext cx="11742857" cy="2561905"/>
          </a:xfrm>
          <a:prstGeom prst="rect">
            <a:avLst/>
          </a:prstGeom>
        </p:spPr>
      </p:pic>
    </p:spTree>
    <p:extLst>
      <p:ext uri="{BB962C8B-B14F-4D97-AF65-F5344CB8AC3E}">
        <p14:creationId xmlns:p14="http://schemas.microsoft.com/office/powerpoint/2010/main" val="23490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13b08b73497_0_132"/>
          <p:cNvSpPr txBox="1">
            <a:spLocks noGrp="1"/>
          </p:cNvSpPr>
          <p:nvPr>
            <p:ph type="body" idx="1"/>
          </p:nvPr>
        </p:nvSpPr>
        <p:spPr>
          <a:xfrm>
            <a:off x="1097280" y="2035226"/>
            <a:ext cx="10058400" cy="4023300"/>
          </a:xfrm>
          <a:prstGeom prst="rect">
            <a:avLst/>
          </a:prstGeom>
          <a:noFill/>
          <a:ln>
            <a:noFill/>
          </a:ln>
        </p:spPr>
        <p:txBody>
          <a:bodyPr spcFirstLastPara="1" wrap="square" lIns="0" tIns="45700" rIns="0" bIns="45700" anchor="t" anchorCtr="0">
            <a:normAutofit/>
          </a:bodyPr>
          <a:lstStyle/>
          <a:p>
            <a:pPr marL="384048" lvl="1" indent="-182880" algn="l" rtl="0">
              <a:lnSpc>
                <a:spcPct val="150000"/>
              </a:lnSpc>
              <a:spcBef>
                <a:spcPts val="400"/>
              </a:spcBef>
              <a:spcAft>
                <a:spcPts val="0"/>
              </a:spcAft>
              <a:buSzPts val="1800"/>
              <a:buChar char="►"/>
            </a:pPr>
            <a:r>
              <a:rPr lang="en-US" dirty="0"/>
              <a:t>Cloud native technologies empower organizations to build and run scalable applications in modern, dynamic environments such as public, private, and hybrid clouds</a:t>
            </a:r>
            <a:endParaRPr dirty="0"/>
          </a:p>
          <a:p>
            <a:pPr marL="384048" lvl="1" indent="-182880" algn="l" rtl="0">
              <a:lnSpc>
                <a:spcPct val="150000"/>
              </a:lnSpc>
              <a:spcBef>
                <a:spcPts val="400"/>
              </a:spcBef>
              <a:spcAft>
                <a:spcPts val="0"/>
              </a:spcAft>
              <a:buSzPts val="1800"/>
              <a:buChar char="►"/>
            </a:pPr>
            <a:r>
              <a:rPr lang="en-US" dirty="0"/>
              <a:t>These techniques enable loosely coupled systems that are resilient, manageable, and observable</a:t>
            </a:r>
            <a:endParaRPr dirty="0"/>
          </a:p>
          <a:p>
            <a:pPr marL="384048" lvl="1" indent="-182880" algn="l" rtl="0">
              <a:lnSpc>
                <a:spcPct val="150000"/>
              </a:lnSpc>
              <a:spcBef>
                <a:spcPts val="400"/>
              </a:spcBef>
              <a:spcAft>
                <a:spcPts val="0"/>
              </a:spcAft>
              <a:buSzPts val="1800"/>
              <a:buChar char="►"/>
            </a:pPr>
            <a:r>
              <a:rPr lang="en-US" dirty="0"/>
              <a:t>Available Cloud Computing Services</a:t>
            </a:r>
            <a:endParaRPr dirty="0"/>
          </a:p>
          <a:p>
            <a:pPr marL="1371600" lvl="2" indent="-342900" algn="l" rtl="0">
              <a:lnSpc>
                <a:spcPct val="150000"/>
              </a:lnSpc>
              <a:spcBef>
                <a:spcPts val="400"/>
              </a:spcBef>
              <a:spcAft>
                <a:spcPts val="0"/>
              </a:spcAft>
              <a:buSzPts val="1800"/>
              <a:buChar char="►"/>
            </a:pPr>
            <a:r>
              <a:rPr lang="en-US" dirty="0"/>
              <a:t>Infrastructure as a Service (IaaS)</a:t>
            </a:r>
            <a:endParaRPr dirty="0"/>
          </a:p>
          <a:p>
            <a:pPr marL="1371600" lvl="2" indent="-342900" algn="l" rtl="0">
              <a:lnSpc>
                <a:spcPct val="150000"/>
              </a:lnSpc>
              <a:spcBef>
                <a:spcPts val="400"/>
              </a:spcBef>
              <a:spcAft>
                <a:spcPts val="0"/>
              </a:spcAft>
              <a:buSzPts val="1800"/>
              <a:buChar char="►"/>
            </a:pPr>
            <a:r>
              <a:rPr lang="en-US" dirty="0"/>
              <a:t>Platform as a Service (PaaS)</a:t>
            </a:r>
            <a:endParaRPr dirty="0"/>
          </a:p>
          <a:p>
            <a:pPr marL="1371600" lvl="2" indent="-342900" algn="l" rtl="0">
              <a:lnSpc>
                <a:spcPct val="150000"/>
              </a:lnSpc>
              <a:spcBef>
                <a:spcPts val="400"/>
              </a:spcBef>
              <a:spcAft>
                <a:spcPts val="0"/>
              </a:spcAft>
              <a:buSzPts val="1800"/>
              <a:buChar char="►"/>
            </a:pPr>
            <a:r>
              <a:rPr lang="en-US" dirty="0"/>
              <a:t>Software as a Service (SaaS)</a:t>
            </a:r>
            <a:endParaRPr dirty="0"/>
          </a:p>
        </p:txBody>
      </p:sp>
      <p:sp>
        <p:nvSpPr>
          <p:cNvPr id="497" name="Google Shape;497;g13b08b73497_0_132"/>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98" name="Google Shape;498;g13b08b73497_0_1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91</a:t>
            </a:fld>
            <a:endParaRPr/>
          </a:p>
        </p:txBody>
      </p:sp>
      <p:sp>
        <p:nvSpPr>
          <p:cNvPr id="499" name="Google Shape;499;g13b08b73497_0_132"/>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Cloud-Native Application Testing</a:t>
            </a:r>
            <a:endParaRPr/>
          </a:p>
        </p:txBody>
      </p:sp>
      <p:sp>
        <p:nvSpPr>
          <p:cNvPr id="500" name="Google Shape;500;g13b08b73497_0_132"/>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Cloud-Native Application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13b08b73497_0_14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06" name="Google Shape;506;g13b08b73497_0_1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92</a:t>
            </a:fld>
            <a:endParaRPr/>
          </a:p>
        </p:txBody>
      </p:sp>
      <p:sp>
        <p:nvSpPr>
          <p:cNvPr id="507" name="Google Shape;507;g13b08b73497_0_140"/>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Cloud-Native Application Testing</a:t>
            </a:r>
            <a:endParaRPr/>
          </a:p>
        </p:txBody>
      </p:sp>
      <p:sp>
        <p:nvSpPr>
          <p:cNvPr id="508" name="Google Shape;508;g13b08b73497_0_14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Cloud-Native Application</a:t>
            </a:r>
            <a:endParaRPr/>
          </a:p>
        </p:txBody>
      </p:sp>
      <p:pic>
        <p:nvPicPr>
          <p:cNvPr id="509" name="Google Shape;509;g13b08b73497_0_140"/>
          <p:cNvPicPr preferRelativeResize="0"/>
          <p:nvPr/>
        </p:nvPicPr>
        <p:blipFill rotWithShape="1">
          <a:blip r:embed="rId3">
            <a:alphaModFix/>
          </a:blip>
          <a:srcRect b="7527"/>
          <a:stretch/>
        </p:blipFill>
        <p:spPr>
          <a:xfrm>
            <a:off x="3181465" y="1919966"/>
            <a:ext cx="6250977" cy="40108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13b08b73497_0_148"/>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15" name="Google Shape;515;g13b08b73497_0_1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93</a:t>
            </a:fld>
            <a:endParaRPr/>
          </a:p>
        </p:txBody>
      </p:sp>
      <p:sp>
        <p:nvSpPr>
          <p:cNvPr id="516" name="Google Shape;516;g13b08b73497_0_148"/>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Cloud-Native Application Testing</a:t>
            </a:r>
            <a:endParaRPr/>
          </a:p>
        </p:txBody>
      </p:sp>
      <p:sp>
        <p:nvSpPr>
          <p:cNvPr id="517" name="Google Shape;517;g13b08b73497_0_148"/>
          <p:cNvSpPr txBox="1">
            <a:spLocks noGrp="1"/>
          </p:cNvSpPr>
          <p:nvPr>
            <p:ph type="title"/>
          </p:nvPr>
        </p:nvSpPr>
        <p:spPr>
          <a:xfrm>
            <a:off x="8322906" y="415635"/>
            <a:ext cx="3030900" cy="2286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Shared Ownership</a:t>
            </a:r>
            <a:endParaRPr/>
          </a:p>
        </p:txBody>
      </p:sp>
      <p:pic>
        <p:nvPicPr>
          <p:cNvPr id="518" name="Google Shape;518;g13b08b73497_0_148"/>
          <p:cNvPicPr preferRelativeResize="0"/>
          <p:nvPr/>
        </p:nvPicPr>
        <p:blipFill rotWithShape="1">
          <a:blip r:embed="rId3">
            <a:alphaModFix/>
            <a:duotone>
              <a:prstClr val="black"/>
              <a:schemeClr val="accent3">
                <a:tint val="45000"/>
                <a:satMod val="400000"/>
              </a:schemeClr>
            </a:duotone>
          </a:blip>
          <a:srcRect l="14498" r="14012"/>
          <a:stretch/>
        </p:blipFill>
        <p:spPr>
          <a:xfrm>
            <a:off x="846900" y="616837"/>
            <a:ext cx="6296476" cy="5624324"/>
          </a:xfrm>
          <a:prstGeom prst="rect">
            <a:avLst/>
          </a:prstGeom>
          <a:noFill/>
          <a:ln>
            <a:noFill/>
          </a:ln>
        </p:spPr>
      </p:pic>
      <p:sp>
        <p:nvSpPr>
          <p:cNvPr id="519" name="Google Shape;519;g13b08b73497_0_148"/>
          <p:cNvSpPr txBox="1">
            <a:spLocks noGrp="1"/>
          </p:cNvSpPr>
          <p:nvPr>
            <p:ph type="body" idx="2"/>
          </p:nvPr>
        </p:nvSpPr>
        <p:spPr>
          <a:xfrm>
            <a:off x="8322906" y="2747356"/>
            <a:ext cx="3030900" cy="337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200"/>
              </a:spcBef>
              <a:spcAft>
                <a:spcPts val="0"/>
              </a:spcAft>
              <a:buSzPts val="1500"/>
              <a:buNone/>
            </a:pPr>
            <a:r>
              <a:rPr lang="en-US"/>
              <a:t>As a Tester, you need to focus on testing with respect to the ownership of the company</a:t>
            </a:r>
            <a:endParaRPr/>
          </a:p>
          <a:p>
            <a:pPr marL="0" lvl="0" indent="0" algn="l" rtl="0">
              <a:lnSpc>
                <a:spcPct val="90000"/>
              </a:lnSpc>
              <a:spcBef>
                <a:spcPts val="1200"/>
              </a:spcBef>
              <a:spcAft>
                <a:spcPts val="0"/>
              </a:spcAft>
              <a:buSzPts val="1500"/>
              <a:buNone/>
            </a:pPr>
            <a:r>
              <a:rPr lang="en-US"/>
              <a:t>i.e. </a:t>
            </a:r>
            <a:endParaRPr/>
          </a:p>
          <a:p>
            <a:pPr marL="457200" lvl="0" indent="-323850" algn="l" rtl="0">
              <a:lnSpc>
                <a:spcPct val="90000"/>
              </a:lnSpc>
              <a:spcBef>
                <a:spcPts val="1200"/>
              </a:spcBef>
              <a:spcAft>
                <a:spcPts val="0"/>
              </a:spcAft>
              <a:buSzPts val="1500"/>
              <a:buChar char="-"/>
            </a:pPr>
            <a:r>
              <a:rPr lang="en-US"/>
              <a:t>If you are user of these models then your testing scope will be the Blue blocks</a:t>
            </a:r>
            <a:endParaRPr/>
          </a:p>
          <a:p>
            <a:pPr marL="457200" lvl="0" indent="-323850" algn="l" rtl="0">
              <a:lnSpc>
                <a:spcPct val="90000"/>
              </a:lnSpc>
              <a:spcBef>
                <a:spcPts val="0"/>
              </a:spcBef>
              <a:spcAft>
                <a:spcPts val="0"/>
              </a:spcAft>
              <a:buSzPts val="1500"/>
              <a:buChar char="-"/>
            </a:pPr>
            <a:r>
              <a:rPr lang="en-US"/>
              <a:t>If you are the cloud service provider then then your testing scope will be the Red blocks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13b08b73497_0_157"/>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Provides end users with cloud-based alternatives to on-premise physical infrastructure</a:t>
            </a:r>
            <a:endParaRPr dirty="0"/>
          </a:p>
          <a:p>
            <a:pPr marL="384048" lvl="1" indent="-182880" algn="l" rtl="0">
              <a:lnSpc>
                <a:spcPct val="90000"/>
              </a:lnSpc>
              <a:spcBef>
                <a:spcPts val="400"/>
              </a:spcBef>
              <a:spcAft>
                <a:spcPts val="0"/>
              </a:spcAft>
              <a:buSzPts val="1800"/>
              <a:buChar char="►"/>
            </a:pPr>
            <a:r>
              <a:rPr lang="en-US" dirty="0"/>
              <a:t>Allowing businesses to purchase resources on-demand</a:t>
            </a:r>
            <a:endParaRPr dirty="0"/>
          </a:p>
          <a:p>
            <a:pPr marL="384048" lvl="1" indent="-182880" algn="l" rtl="0">
              <a:lnSpc>
                <a:spcPct val="90000"/>
              </a:lnSpc>
              <a:spcBef>
                <a:spcPts val="400"/>
              </a:spcBef>
              <a:spcAft>
                <a:spcPts val="0"/>
              </a:spcAft>
              <a:buSzPts val="1800"/>
              <a:buChar char="►"/>
            </a:pPr>
            <a:r>
              <a:rPr lang="en-US" dirty="0"/>
              <a:t>Characteristics</a:t>
            </a:r>
            <a:endParaRPr dirty="0"/>
          </a:p>
          <a:p>
            <a:pPr marL="1371600" lvl="2" indent="-342900" algn="l" rtl="0">
              <a:lnSpc>
                <a:spcPct val="90000"/>
              </a:lnSpc>
              <a:spcBef>
                <a:spcPts val="400"/>
              </a:spcBef>
              <a:spcAft>
                <a:spcPts val="0"/>
              </a:spcAft>
              <a:buSzPts val="1800"/>
              <a:buChar char="►"/>
            </a:pPr>
            <a:r>
              <a:rPr lang="en-US" dirty="0"/>
              <a:t>Highly flexible and highly scalable.</a:t>
            </a:r>
            <a:endParaRPr dirty="0"/>
          </a:p>
          <a:p>
            <a:pPr marL="1371600" lvl="2" indent="-342900" algn="l" rtl="0">
              <a:lnSpc>
                <a:spcPct val="90000"/>
              </a:lnSpc>
              <a:spcBef>
                <a:spcPts val="400"/>
              </a:spcBef>
              <a:spcAft>
                <a:spcPts val="0"/>
              </a:spcAft>
              <a:buSzPts val="1800"/>
              <a:buChar char="►"/>
            </a:pPr>
            <a:r>
              <a:rPr lang="en-US" dirty="0"/>
              <a:t>Accessible by multiple users.</a:t>
            </a:r>
            <a:endParaRPr dirty="0"/>
          </a:p>
          <a:p>
            <a:pPr marL="1371600" lvl="2" indent="-342900" algn="l" rtl="0">
              <a:lnSpc>
                <a:spcPct val="90000"/>
              </a:lnSpc>
              <a:spcBef>
                <a:spcPts val="400"/>
              </a:spcBef>
              <a:spcAft>
                <a:spcPts val="0"/>
              </a:spcAft>
              <a:buSzPts val="1800"/>
              <a:buChar char="►"/>
            </a:pPr>
            <a:r>
              <a:rPr lang="en-US" dirty="0"/>
              <a:t>Cost-effective.</a:t>
            </a:r>
            <a:endParaRPr dirty="0"/>
          </a:p>
          <a:p>
            <a:pPr marL="384048" lvl="1" indent="-182880" algn="l" rtl="0">
              <a:lnSpc>
                <a:spcPct val="90000"/>
              </a:lnSpc>
              <a:spcBef>
                <a:spcPts val="400"/>
              </a:spcBef>
              <a:spcAft>
                <a:spcPts val="0"/>
              </a:spcAft>
              <a:buSzPts val="1800"/>
              <a:buChar char="►"/>
            </a:pPr>
            <a:r>
              <a:rPr lang="en-US" dirty="0"/>
              <a:t>Examples</a:t>
            </a:r>
            <a:endParaRPr dirty="0"/>
          </a:p>
          <a:p>
            <a:pPr marL="1371600" lvl="2" indent="-342900" algn="l" rtl="0">
              <a:lnSpc>
                <a:spcPct val="90000"/>
              </a:lnSpc>
              <a:spcBef>
                <a:spcPts val="400"/>
              </a:spcBef>
              <a:spcAft>
                <a:spcPts val="0"/>
              </a:spcAft>
              <a:buSzPts val="1800"/>
              <a:buChar char="►"/>
            </a:pPr>
            <a:r>
              <a:rPr lang="en-US" dirty="0"/>
              <a:t>AWS EC2: Provides virtual Servers</a:t>
            </a:r>
            <a:endParaRPr dirty="0"/>
          </a:p>
          <a:p>
            <a:pPr marL="1371600" lvl="2" indent="-342900" algn="l" rtl="0">
              <a:lnSpc>
                <a:spcPct val="90000"/>
              </a:lnSpc>
              <a:spcBef>
                <a:spcPts val="400"/>
              </a:spcBef>
              <a:spcAft>
                <a:spcPts val="0"/>
              </a:spcAft>
              <a:buSzPts val="1800"/>
              <a:buChar char="►"/>
            </a:pPr>
            <a:r>
              <a:rPr lang="en-US" dirty="0"/>
              <a:t>GCP Cloud Compute: Provides virtual Servers</a:t>
            </a:r>
            <a:endParaRPr dirty="0"/>
          </a:p>
          <a:p>
            <a:pPr marL="384048" lvl="1" indent="-182880" algn="l" rtl="0">
              <a:lnSpc>
                <a:spcPct val="90000"/>
              </a:lnSpc>
              <a:spcBef>
                <a:spcPts val="400"/>
              </a:spcBef>
              <a:spcAft>
                <a:spcPts val="0"/>
              </a:spcAft>
              <a:buSzPts val="1800"/>
              <a:buChar char="►"/>
            </a:pPr>
            <a:r>
              <a:rPr lang="en-US" dirty="0"/>
              <a:t>Testing includes testing the infrastructure configuration, networking, security policy, etc</a:t>
            </a:r>
            <a:endParaRPr dirty="0"/>
          </a:p>
        </p:txBody>
      </p:sp>
      <p:sp>
        <p:nvSpPr>
          <p:cNvPr id="525" name="Google Shape;525;g13b08b73497_0_157"/>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26" name="Google Shape;526;g13b08b73497_0_1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94</a:t>
            </a:fld>
            <a:endParaRPr/>
          </a:p>
        </p:txBody>
      </p:sp>
      <p:sp>
        <p:nvSpPr>
          <p:cNvPr id="527" name="Google Shape;527;g13b08b73497_0_157"/>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Cloud-Native Application Testing</a:t>
            </a:r>
            <a:endParaRPr/>
          </a:p>
        </p:txBody>
      </p:sp>
      <p:sp>
        <p:nvSpPr>
          <p:cNvPr id="528" name="Google Shape;528;g13b08b73497_0_157"/>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dirty="0"/>
              <a:t>Infrastructure as a Service (IaaS)</a:t>
            </a:r>
            <a:endParaRP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13b08b73497_0_165"/>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Cloud platform services that provides developers with a framework, software and tools needed to build apps and software — all accessible through the internet. </a:t>
            </a:r>
            <a:endParaRPr dirty="0"/>
          </a:p>
          <a:p>
            <a:pPr marL="384048" lvl="1" indent="-182880" algn="l" rtl="0">
              <a:lnSpc>
                <a:spcPct val="90000"/>
              </a:lnSpc>
              <a:spcBef>
                <a:spcPts val="400"/>
              </a:spcBef>
              <a:spcAft>
                <a:spcPts val="0"/>
              </a:spcAft>
              <a:buSzPts val="1800"/>
              <a:buChar char="►"/>
            </a:pPr>
            <a:r>
              <a:rPr lang="en-US" dirty="0"/>
              <a:t>More management responsibilities shifted to 3rd party service providers</a:t>
            </a:r>
            <a:endParaRPr dirty="0"/>
          </a:p>
          <a:p>
            <a:pPr marL="384048" lvl="1" indent="-182880" algn="l" rtl="0">
              <a:lnSpc>
                <a:spcPct val="90000"/>
              </a:lnSpc>
              <a:spcBef>
                <a:spcPts val="400"/>
              </a:spcBef>
              <a:spcAft>
                <a:spcPts val="0"/>
              </a:spcAft>
              <a:buSzPts val="1800"/>
              <a:buChar char="►"/>
            </a:pPr>
            <a:r>
              <a:rPr lang="en-US" dirty="0"/>
              <a:t>Characteristics</a:t>
            </a:r>
            <a:endParaRPr dirty="0"/>
          </a:p>
          <a:p>
            <a:pPr marL="1371600" lvl="2" indent="-342900" algn="l" rtl="0">
              <a:lnSpc>
                <a:spcPct val="90000"/>
              </a:lnSpc>
              <a:spcBef>
                <a:spcPts val="400"/>
              </a:spcBef>
              <a:spcAft>
                <a:spcPts val="0"/>
              </a:spcAft>
              <a:buSzPts val="1800"/>
              <a:buChar char="►"/>
            </a:pPr>
            <a:r>
              <a:rPr lang="en-US" dirty="0"/>
              <a:t>Accessible by multiple users.</a:t>
            </a:r>
            <a:endParaRPr dirty="0"/>
          </a:p>
          <a:p>
            <a:pPr marL="1371600" lvl="2" indent="-342900" algn="l" rtl="0">
              <a:lnSpc>
                <a:spcPct val="90000"/>
              </a:lnSpc>
              <a:spcBef>
                <a:spcPts val="400"/>
              </a:spcBef>
              <a:spcAft>
                <a:spcPts val="0"/>
              </a:spcAft>
              <a:buSzPts val="1800"/>
              <a:buChar char="►"/>
            </a:pPr>
            <a:r>
              <a:rPr lang="en-US" dirty="0"/>
              <a:t>Scalable — customers can choose from various tiers of computing resources to suit the size of their business.</a:t>
            </a:r>
            <a:endParaRPr dirty="0"/>
          </a:p>
          <a:p>
            <a:pPr marL="1371600" lvl="2" indent="-342900" algn="l" rtl="0">
              <a:lnSpc>
                <a:spcPct val="90000"/>
              </a:lnSpc>
              <a:spcBef>
                <a:spcPts val="400"/>
              </a:spcBef>
              <a:spcAft>
                <a:spcPts val="0"/>
              </a:spcAft>
              <a:buSzPts val="1800"/>
              <a:buChar char="►"/>
            </a:pPr>
            <a:r>
              <a:rPr lang="en-US" dirty="0"/>
              <a:t>Built on virtualization technology.</a:t>
            </a:r>
            <a:endParaRPr dirty="0"/>
          </a:p>
          <a:p>
            <a:pPr marL="1371600" lvl="2" indent="-342900" algn="l" rtl="0">
              <a:lnSpc>
                <a:spcPct val="90000"/>
              </a:lnSpc>
              <a:spcBef>
                <a:spcPts val="400"/>
              </a:spcBef>
              <a:spcAft>
                <a:spcPts val="0"/>
              </a:spcAft>
              <a:buSzPts val="1800"/>
              <a:buChar char="►"/>
            </a:pPr>
            <a:r>
              <a:rPr lang="en-US" dirty="0"/>
              <a:t>Easy to run without extensive system administration knowledge.</a:t>
            </a:r>
            <a:endParaRPr dirty="0"/>
          </a:p>
          <a:p>
            <a:pPr marL="384048" lvl="1" indent="-182880" algn="l" rtl="0">
              <a:lnSpc>
                <a:spcPct val="90000"/>
              </a:lnSpc>
              <a:spcBef>
                <a:spcPts val="400"/>
              </a:spcBef>
              <a:spcAft>
                <a:spcPts val="0"/>
              </a:spcAft>
              <a:buSzPts val="1800"/>
              <a:buChar char="►"/>
            </a:pPr>
            <a:r>
              <a:rPr lang="en-US" dirty="0"/>
              <a:t>Examples</a:t>
            </a:r>
            <a:endParaRPr dirty="0"/>
          </a:p>
          <a:p>
            <a:pPr marL="1371600" lvl="2" indent="-342900" algn="l" rtl="0">
              <a:lnSpc>
                <a:spcPct val="90000"/>
              </a:lnSpc>
              <a:spcBef>
                <a:spcPts val="400"/>
              </a:spcBef>
              <a:spcAft>
                <a:spcPts val="0"/>
              </a:spcAft>
              <a:buSzPts val="1800"/>
              <a:buChar char="►"/>
            </a:pPr>
            <a:r>
              <a:rPr lang="en-US" dirty="0"/>
              <a:t>AWS Elastic Beanstalk: Provides Management services of your application without the extensive system administration</a:t>
            </a:r>
            <a:endParaRPr dirty="0"/>
          </a:p>
          <a:p>
            <a:pPr marL="1371600" lvl="2" indent="-342900" algn="l" rtl="0">
              <a:lnSpc>
                <a:spcPct val="90000"/>
              </a:lnSpc>
              <a:spcBef>
                <a:spcPts val="400"/>
              </a:spcBef>
              <a:spcAft>
                <a:spcPts val="0"/>
              </a:spcAft>
              <a:buSzPts val="1800"/>
              <a:buChar char="►"/>
            </a:pPr>
            <a:r>
              <a:rPr lang="en-US" dirty="0"/>
              <a:t>GCP App Engine: Similar to AWS Elastic Beanstalk</a:t>
            </a:r>
            <a:endParaRPr dirty="0"/>
          </a:p>
          <a:p>
            <a:pPr marL="384048" lvl="1" indent="-182880" algn="l" rtl="0">
              <a:lnSpc>
                <a:spcPct val="90000"/>
              </a:lnSpc>
              <a:spcBef>
                <a:spcPts val="400"/>
              </a:spcBef>
              <a:spcAft>
                <a:spcPts val="0"/>
              </a:spcAft>
              <a:buSzPts val="1800"/>
              <a:buChar char="►"/>
            </a:pPr>
            <a:r>
              <a:rPr lang="en-US" dirty="0"/>
              <a:t>Testing includes only your application, data and platform configurations</a:t>
            </a:r>
            <a:endParaRPr dirty="0"/>
          </a:p>
          <a:p>
            <a:pPr marL="0" lvl="0" indent="0" algn="l" rtl="0">
              <a:lnSpc>
                <a:spcPct val="90000"/>
              </a:lnSpc>
              <a:spcBef>
                <a:spcPts val="400"/>
              </a:spcBef>
              <a:spcAft>
                <a:spcPts val="0"/>
              </a:spcAft>
              <a:buSzPts val="1800"/>
              <a:buNone/>
            </a:pPr>
            <a:endParaRPr dirty="0"/>
          </a:p>
        </p:txBody>
      </p:sp>
      <p:sp>
        <p:nvSpPr>
          <p:cNvPr id="534" name="Google Shape;534;g13b08b73497_0_165"/>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35" name="Google Shape;535;g13b08b73497_0_1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95</a:t>
            </a:fld>
            <a:endParaRPr/>
          </a:p>
        </p:txBody>
      </p:sp>
      <p:sp>
        <p:nvSpPr>
          <p:cNvPr id="536" name="Google Shape;536;g13b08b73497_0_165"/>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Cloud-Native Application Testing</a:t>
            </a:r>
            <a:endParaRPr/>
          </a:p>
        </p:txBody>
      </p:sp>
      <p:sp>
        <p:nvSpPr>
          <p:cNvPr id="537" name="Google Shape;537;g13b08b73497_0_16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Platform as a Service (PaaS)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13b08b73497_0_173"/>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lnSpcReduction="10000"/>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Cloud application services, is the most commonly used service within the cloud market</a:t>
            </a:r>
            <a:endParaRPr/>
          </a:p>
          <a:p>
            <a:pPr marL="384048" lvl="1" indent="-182880" algn="l" rtl="0">
              <a:lnSpc>
                <a:spcPct val="90000"/>
              </a:lnSpc>
              <a:spcBef>
                <a:spcPts val="400"/>
              </a:spcBef>
              <a:spcAft>
                <a:spcPts val="0"/>
              </a:spcAft>
              <a:buSzPts val="1800"/>
              <a:buChar char="►"/>
            </a:pPr>
            <a:r>
              <a:rPr lang="en-US"/>
              <a:t>SaaS platforms make software available to users over the internet, usually for a monthly subscription fee.</a:t>
            </a:r>
            <a:endParaRPr/>
          </a:p>
          <a:p>
            <a:pPr marL="384048" lvl="1" indent="-182880" algn="l" rtl="0">
              <a:lnSpc>
                <a:spcPct val="90000"/>
              </a:lnSpc>
              <a:spcBef>
                <a:spcPts val="400"/>
              </a:spcBef>
              <a:spcAft>
                <a:spcPts val="0"/>
              </a:spcAft>
              <a:buSzPts val="1800"/>
              <a:buChar char="►"/>
            </a:pPr>
            <a:r>
              <a:rPr lang="en-US"/>
              <a:t>Typically ready-to-user and web browser based solutions</a:t>
            </a:r>
            <a:endParaRPr/>
          </a:p>
          <a:p>
            <a:pPr marL="384048" lvl="1" indent="-182880" algn="l" rtl="0">
              <a:lnSpc>
                <a:spcPct val="90000"/>
              </a:lnSpc>
              <a:spcBef>
                <a:spcPts val="400"/>
              </a:spcBef>
              <a:spcAft>
                <a:spcPts val="0"/>
              </a:spcAft>
              <a:buSzPts val="1800"/>
              <a:buChar char="►"/>
            </a:pPr>
            <a:r>
              <a:rPr lang="en-US"/>
              <a:t>Characteristics</a:t>
            </a:r>
            <a:endParaRPr/>
          </a:p>
          <a:p>
            <a:pPr marL="1371600" lvl="2" indent="-342900" algn="l" rtl="0">
              <a:lnSpc>
                <a:spcPct val="90000"/>
              </a:lnSpc>
              <a:spcBef>
                <a:spcPts val="400"/>
              </a:spcBef>
              <a:spcAft>
                <a:spcPts val="0"/>
              </a:spcAft>
              <a:buSzPts val="1800"/>
              <a:buChar char="►"/>
            </a:pPr>
            <a:r>
              <a:rPr lang="en-US"/>
              <a:t>Available over the Internet.</a:t>
            </a:r>
            <a:endParaRPr/>
          </a:p>
          <a:p>
            <a:pPr marL="1371600" lvl="2" indent="-342900" algn="l" rtl="0">
              <a:lnSpc>
                <a:spcPct val="90000"/>
              </a:lnSpc>
              <a:spcBef>
                <a:spcPts val="400"/>
              </a:spcBef>
              <a:spcAft>
                <a:spcPts val="0"/>
              </a:spcAft>
              <a:buSzPts val="1800"/>
              <a:buChar char="►"/>
            </a:pPr>
            <a:r>
              <a:rPr lang="en-US"/>
              <a:t>Hosted on a remote server by a third-party provider.</a:t>
            </a:r>
            <a:endParaRPr/>
          </a:p>
          <a:p>
            <a:pPr marL="1371600" lvl="2" indent="-342900" algn="l" rtl="0">
              <a:lnSpc>
                <a:spcPct val="90000"/>
              </a:lnSpc>
              <a:spcBef>
                <a:spcPts val="400"/>
              </a:spcBef>
              <a:spcAft>
                <a:spcPts val="0"/>
              </a:spcAft>
              <a:buSzPts val="1800"/>
              <a:buChar char="►"/>
            </a:pPr>
            <a:r>
              <a:rPr lang="en-US"/>
              <a:t>Ideal for small businesses or startups who cannot develop their own software applications.</a:t>
            </a:r>
            <a:endParaRPr/>
          </a:p>
          <a:p>
            <a:pPr marL="1371600" lvl="2" indent="-342900" algn="l" rtl="0">
              <a:lnSpc>
                <a:spcPct val="90000"/>
              </a:lnSpc>
              <a:spcBef>
                <a:spcPts val="400"/>
              </a:spcBef>
              <a:spcAft>
                <a:spcPts val="0"/>
              </a:spcAft>
              <a:buSzPts val="1800"/>
              <a:buChar char="►"/>
            </a:pPr>
            <a:r>
              <a:rPr lang="en-US"/>
              <a:t>Scalable, with different tiers for small, medium and enterprise-level businesses.</a:t>
            </a:r>
            <a:endParaRPr/>
          </a:p>
          <a:p>
            <a:pPr marL="1371600" lvl="2" indent="-342900" algn="l" rtl="0">
              <a:lnSpc>
                <a:spcPct val="90000"/>
              </a:lnSpc>
              <a:spcBef>
                <a:spcPts val="400"/>
              </a:spcBef>
              <a:spcAft>
                <a:spcPts val="0"/>
              </a:spcAft>
              <a:buSzPts val="1800"/>
              <a:buChar char="►"/>
            </a:pPr>
            <a:r>
              <a:rPr lang="en-US"/>
              <a:t>Inclusive, offering security, compliance and maintenance as part of the cost.</a:t>
            </a:r>
            <a:endParaRPr/>
          </a:p>
          <a:p>
            <a:pPr marL="384048" lvl="1" indent="-182880" algn="l" rtl="0">
              <a:lnSpc>
                <a:spcPct val="90000"/>
              </a:lnSpc>
              <a:spcBef>
                <a:spcPts val="400"/>
              </a:spcBef>
              <a:spcAft>
                <a:spcPts val="0"/>
              </a:spcAft>
              <a:buSzPts val="1800"/>
              <a:buChar char="►"/>
            </a:pPr>
            <a:r>
              <a:rPr lang="en-US"/>
              <a:t>Examples</a:t>
            </a:r>
            <a:endParaRPr/>
          </a:p>
          <a:p>
            <a:pPr marL="1371600" lvl="2" indent="-342900" algn="l" rtl="0">
              <a:lnSpc>
                <a:spcPct val="90000"/>
              </a:lnSpc>
              <a:spcBef>
                <a:spcPts val="400"/>
              </a:spcBef>
              <a:spcAft>
                <a:spcPts val="0"/>
              </a:spcAft>
              <a:buSzPts val="1800"/>
              <a:buChar char="►"/>
            </a:pPr>
            <a:r>
              <a:rPr lang="en-US"/>
              <a:t>Google Workspace, Trello, Notion</a:t>
            </a:r>
            <a:endParaRPr/>
          </a:p>
          <a:p>
            <a:pPr marL="384048" lvl="1" indent="-182880" algn="l" rtl="0">
              <a:lnSpc>
                <a:spcPct val="90000"/>
              </a:lnSpc>
              <a:spcBef>
                <a:spcPts val="400"/>
              </a:spcBef>
              <a:spcAft>
                <a:spcPts val="0"/>
              </a:spcAft>
              <a:buSzPts val="1800"/>
              <a:buChar char="►"/>
            </a:pPr>
            <a:r>
              <a:rPr lang="en-US"/>
              <a:t>Testing includes only the application testing</a:t>
            </a:r>
            <a:endParaRPr/>
          </a:p>
          <a:p>
            <a:pPr marL="0" lvl="0" indent="0" algn="l" rtl="0">
              <a:lnSpc>
                <a:spcPct val="90000"/>
              </a:lnSpc>
              <a:spcBef>
                <a:spcPts val="400"/>
              </a:spcBef>
              <a:spcAft>
                <a:spcPts val="0"/>
              </a:spcAft>
              <a:buSzPts val="1800"/>
              <a:buNone/>
            </a:pPr>
            <a:endParaRPr/>
          </a:p>
        </p:txBody>
      </p:sp>
      <p:sp>
        <p:nvSpPr>
          <p:cNvPr id="543" name="Google Shape;543;g13b08b73497_0_173"/>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44" name="Google Shape;544;g13b08b73497_0_1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96</a:t>
            </a:fld>
            <a:endParaRPr/>
          </a:p>
        </p:txBody>
      </p:sp>
      <p:sp>
        <p:nvSpPr>
          <p:cNvPr id="545" name="Google Shape;545;g13b08b73497_0_173"/>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Cloud-Native Application Testing</a:t>
            </a:r>
            <a:endParaRPr/>
          </a:p>
        </p:txBody>
      </p:sp>
      <p:sp>
        <p:nvSpPr>
          <p:cNvPr id="546" name="Google Shape;546;g13b08b73497_0_17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Software as a Service (SaaS)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550"/>
        <p:cNvGrpSpPr/>
        <p:nvPr/>
      </p:nvGrpSpPr>
      <p:grpSpPr>
        <a:xfrm>
          <a:off x="0" y="0"/>
          <a:ext cx="0" cy="0"/>
          <a:chOff x="0" y="0"/>
          <a:chExt cx="0" cy="0"/>
        </a:xfrm>
      </p:grpSpPr>
      <p:sp>
        <p:nvSpPr>
          <p:cNvPr id="551" name="Google Shape;551;g13b08b73497_0_181"/>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Analytics and Observability</a:t>
            </a:r>
            <a:endParaRPr/>
          </a:p>
        </p:txBody>
      </p:sp>
      <p:sp>
        <p:nvSpPr>
          <p:cNvPr id="552" name="Google Shape;552;g13b08b73497_0_181"/>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53" name="Google Shape;553;g13b08b73497_0_18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g13b08b73497_0_187"/>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User analytics is a method for analyzing the users of digital products such as apps or software</a:t>
            </a:r>
            <a:endParaRPr/>
          </a:p>
          <a:p>
            <a:pPr marL="384048" lvl="1" indent="-182880" algn="l" rtl="0">
              <a:lnSpc>
                <a:spcPct val="90000"/>
              </a:lnSpc>
              <a:spcBef>
                <a:spcPts val="400"/>
              </a:spcBef>
              <a:spcAft>
                <a:spcPts val="0"/>
              </a:spcAft>
              <a:buSzPts val="1800"/>
              <a:buChar char="►"/>
            </a:pPr>
            <a:r>
              <a:rPr lang="en-US"/>
              <a:t>Be able to answer:</a:t>
            </a:r>
            <a:endParaRPr/>
          </a:p>
          <a:p>
            <a:pPr marL="1371600" lvl="2" indent="-342900" algn="l" rtl="0">
              <a:lnSpc>
                <a:spcPct val="90000"/>
              </a:lnSpc>
              <a:spcBef>
                <a:spcPts val="400"/>
              </a:spcBef>
              <a:spcAft>
                <a:spcPts val="0"/>
              </a:spcAft>
              <a:buSzPts val="1800"/>
              <a:buChar char="►"/>
            </a:pPr>
            <a:r>
              <a:rPr lang="en-US"/>
              <a:t>Who are your customers, their age group, their locations, their interests group</a:t>
            </a:r>
            <a:endParaRPr/>
          </a:p>
          <a:p>
            <a:pPr marL="1371600" lvl="2" indent="-342900" algn="l" rtl="0">
              <a:lnSpc>
                <a:spcPct val="90000"/>
              </a:lnSpc>
              <a:spcBef>
                <a:spcPts val="400"/>
              </a:spcBef>
              <a:spcAft>
                <a:spcPts val="0"/>
              </a:spcAft>
              <a:buSzPts val="1800"/>
              <a:buChar char="►"/>
            </a:pPr>
            <a:r>
              <a:rPr lang="en-US"/>
              <a:t>How are they using your application, what actions are the performing, how much time they are taking on a page</a:t>
            </a:r>
            <a:endParaRPr/>
          </a:p>
          <a:p>
            <a:pPr marL="1371600" lvl="2" indent="-342900" algn="l" rtl="0">
              <a:lnSpc>
                <a:spcPct val="90000"/>
              </a:lnSpc>
              <a:spcBef>
                <a:spcPts val="400"/>
              </a:spcBef>
              <a:spcAft>
                <a:spcPts val="0"/>
              </a:spcAft>
              <a:buSzPts val="1800"/>
              <a:buChar char="►"/>
            </a:pPr>
            <a:r>
              <a:rPr lang="en-US"/>
              <a:t>Conversion ratio (i.e. page visits to actual purchases)</a:t>
            </a:r>
            <a:endParaRPr/>
          </a:p>
          <a:p>
            <a:pPr marL="1371600" lvl="2" indent="-342900" algn="l" rtl="0">
              <a:lnSpc>
                <a:spcPct val="90000"/>
              </a:lnSpc>
              <a:spcBef>
                <a:spcPts val="400"/>
              </a:spcBef>
              <a:spcAft>
                <a:spcPts val="0"/>
              </a:spcAft>
              <a:buSzPts val="1800"/>
              <a:buChar char="►"/>
            </a:pPr>
            <a:r>
              <a:rPr lang="en-US"/>
              <a:t>Which devices they are using</a:t>
            </a:r>
            <a:endParaRPr/>
          </a:p>
          <a:p>
            <a:pPr marL="384048" lvl="1" indent="-182880" algn="l" rtl="0">
              <a:lnSpc>
                <a:spcPct val="90000"/>
              </a:lnSpc>
              <a:spcBef>
                <a:spcPts val="400"/>
              </a:spcBef>
              <a:spcAft>
                <a:spcPts val="0"/>
              </a:spcAft>
              <a:buSzPts val="1800"/>
              <a:buChar char="►"/>
            </a:pPr>
            <a:r>
              <a:rPr lang="en-US"/>
              <a:t>Common Tools</a:t>
            </a:r>
            <a:endParaRPr/>
          </a:p>
          <a:p>
            <a:pPr marL="1371600" lvl="2" indent="-342900" algn="l" rtl="0">
              <a:lnSpc>
                <a:spcPct val="90000"/>
              </a:lnSpc>
              <a:spcBef>
                <a:spcPts val="400"/>
              </a:spcBef>
              <a:spcAft>
                <a:spcPts val="0"/>
              </a:spcAft>
              <a:buSzPts val="1800"/>
              <a:buChar char="►"/>
            </a:pPr>
            <a:r>
              <a:rPr lang="en-US"/>
              <a:t>Google Analytics</a:t>
            </a:r>
            <a:endParaRPr/>
          </a:p>
          <a:p>
            <a:pPr marL="1371600" lvl="2" indent="-342900" algn="l" rtl="0">
              <a:lnSpc>
                <a:spcPct val="90000"/>
              </a:lnSpc>
              <a:spcBef>
                <a:spcPts val="400"/>
              </a:spcBef>
              <a:spcAft>
                <a:spcPts val="0"/>
              </a:spcAft>
              <a:buSzPts val="1800"/>
              <a:buChar char="►"/>
            </a:pPr>
            <a:r>
              <a:rPr lang="en-US"/>
              <a:t>Snowplow</a:t>
            </a:r>
            <a:endParaRPr/>
          </a:p>
          <a:p>
            <a:pPr marL="1371600" lvl="2" indent="-342900" algn="l" rtl="0">
              <a:lnSpc>
                <a:spcPct val="90000"/>
              </a:lnSpc>
              <a:spcBef>
                <a:spcPts val="400"/>
              </a:spcBef>
              <a:spcAft>
                <a:spcPts val="0"/>
              </a:spcAft>
              <a:buSzPts val="1800"/>
              <a:buChar char="►"/>
            </a:pPr>
            <a:r>
              <a:rPr lang="en-US"/>
              <a:t>Hotjar</a:t>
            </a:r>
            <a:endParaRPr/>
          </a:p>
          <a:p>
            <a:pPr marL="1371600" lvl="2" indent="-342900" algn="l" rtl="0">
              <a:lnSpc>
                <a:spcPct val="90000"/>
              </a:lnSpc>
              <a:spcBef>
                <a:spcPts val="400"/>
              </a:spcBef>
              <a:spcAft>
                <a:spcPts val="0"/>
              </a:spcAft>
              <a:buSzPts val="1800"/>
              <a:buChar char="►"/>
            </a:pPr>
            <a:r>
              <a:rPr lang="en-US"/>
              <a:t>Datadog - RUM</a:t>
            </a:r>
            <a:endParaRPr/>
          </a:p>
        </p:txBody>
      </p:sp>
      <p:sp>
        <p:nvSpPr>
          <p:cNvPr id="559" name="Google Shape;559;g13b08b73497_0_187"/>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60" name="Google Shape;560;g13b08b73497_0_18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98</a:t>
            </a:fld>
            <a:endParaRPr/>
          </a:p>
        </p:txBody>
      </p:sp>
      <p:sp>
        <p:nvSpPr>
          <p:cNvPr id="561" name="Google Shape;561;g13b08b73497_0_187"/>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Analytics</a:t>
            </a:r>
            <a:endParaRPr/>
          </a:p>
        </p:txBody>
      </p:sp>
      <p:sp>
        <p:nvSpPr>
          <p:cNvPr id="562" name="Google Shape;562;g13b08b73497_0_187"/>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User Analytics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566"/>
        <p:cNvGrpSpPr/>
        <p:nvPr/>
      </p:nvGrpSpPr>
      <p:grpSpPr>
        <a:xfrm>
          <a:off x="0" y="0"/>
          <a:ext cx="0" cy="0"/>
          <a:chOff x="0" y="0"/>
          <a:chExt cx="0" cy="0"/>
        </a:xfrm>
      </p:grpSpPr>
      <p:sp>
        <p:nvSpPr>
          <p:cNvPr id="567" name="Google Shape;567;g13b08b73497_0_195"/>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68" name="Google Shape;568;g13b08b73497_0_1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99</a:t>
            </a:fld>
            <a:endParaRPr/>
          </a:p>
        </p:txBody>
      </p:sp>
      <p:sp>
        <p:nvSpPr>
          <p:cNvPr id="569" name="Google Shape;569;g13b08b73497_0_195"/>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0"/>
              <a:buNone/>
            </a:pPr>
            <a:r>
              <a:rPr lang="en-US"/>
              <a:t>Analytics</a:t>
            </a:r>
            <a:endParaRPr/>
          </a:p>
        </p:txBody>
      </p:sp>
      <p:sp>
        <p:nvSpPr>
          <p:cNvPr id="570" name="Google Shape;570;g13b08b73497_0_195"/>
          <p:cNvSpPr txBox="1">
            <a:spLocks noGrp="1"/>
          </p:cNvSpPr>
          <p:nvPr>
            <p:ph type="title"/>
          </p:nvPr>
        </p:nvSpPr>
        <p:spPr>
          <a:xfrm>
            <a:off x="924140" y="5475220"/>
            <a:ext cx="10343700" cy="668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User Analytics Using Google Analytics</a:t>
            </a:r>
            <a:endParaRPr/>
          </a:p>
        </p:txBody>
      </p:sp>
      <p:pic>
        <p:nvPicPr>
          <p:cNvPr id="571" name="Google Shape;571;g13b08b73497_0_195"/>
          <p:cNvPicPr preferRelativeResize="0"/>
          <p:nvPr/>
        </p:nvPicPr>
        <p:blipFill rotWithShape="1">
          <a:blip r:embed="rId3">
            <a:alphaModFix/>
          </a:blip>
          <a:srcRect/>
          <a:stretch/>
        </p:blipFill>
        <p:spPr>
          <a:xfrm>
            <a:off x="2279300" y="545350"/>
            <a:ext cx="7702399" cy="4621425"/>
          </a:xfrm>
          <a:prstGeom prst="rect">
            <a:avLst/>
          </a:prstGeom>
          <a:noFill/>
          <a:ln>
            <a:noFill/>
          </a:ln>
        </p:spPr>
      </p:pic>
    </p:spTree>
  </p:cSld>
  <p:clrMapOvr>
    <a:masterClrMapping/>
  </p:clrMapOvr>
</p:sld>
</file>

<file path=ppt/theme/theme1.xml><?xml version="1.0" encoding="utf-8"?>
<a:theme xmlns:a="http://schemas.openxmlformats.org/drawingml/2006/main" name="Theme1">
  <a:themeElements>
    <a:clrScheme name="TechLift 1">
      <a:dk1>
        <a:srgbClr val="333333"/>
      </a:dk1>
      <a:lt1>
        <a:srgbClr val="F2F2F2"/>
      </a:lt1>
      <a:dk2>
        <a:srgbClr val="273C75"/>
      </a:dk2>
      <a:lt2>
        <a:srgbClr val="FDB823"/>
      </a:lt2>
      <a:accent1>
        <a:srgbClr val="0BE881"/>
      </a:accent1>
      <a:accent2>
        <a:srgbClr val="FED330"/>
      </a:accent2>
      <a:accent3>
        <a:srgbClr val="0097E6"/>
      </a:accent3>
      <a:accent4>
        <a:srgbClr val="FA8231"/>
      </a:accent4>
      <a:accent5>
        <a:srgbClr val="8E44AD"/>
      </a:accent5>
      <a:accent6>
        <a:srgbClr val="FA8231"/>
      </a:accent6>
      <a:hlink>
        <a:srgbClr val="ED1B24"/>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eme1">
  <a:themeElements>
    <a:clrScheme name="TechLift 1">
      <a:dk1>
        <a:srgbClr val="333333"/>
      </a:dk1>
      <a:lt1>
        <a:srgbClr val="F2F2F2"/>
      </a:lt1>
      <a:dk2>
        <a:srgbClr val="273C75"/>
      </a:dk2>
      <a:lt2>
        <a:srgbClr val="FDB823"/>
      </a:lt2>
      <a:accent1>
        <a:srgbClr val="0BE881"/>
      </a:accent1>
      <a:accent2>
        <a:srgbClr val="FED330"/>
      </a:accent2>
      <a:accent3>
        <a:srgbClr val="0097E6"/>
      </a:accent3>
      <a:accent4>
        <a:srgbClr val="FA8231"/>
      </a:accent4>
      <a:accent5>
        <a:srgbClr val="8E44AD"/>
      </a:accent5>
      <a:accent6>
        <a:srgbClr val="FA8231"/>
      </a:accent6>
      <a:hlink>
        <a:srgbClr val="ED1B24"/>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8839</TotalTime>
  <Words>7490</Words>
  <Application>Microsoft Office PowerPoint</Application>
  <PresentationFormat>Widescreen</PresentationFormat>
  <Paragraphs>1267</Paragraphs>
  <Slides>133</Slides>
  <Notes>57</Notes>
  <HiddenSlides>37</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133</vt:i4>
      </vt:variant>
    </vt:vector>
  </HeadingPairs>
  <TitlesOfParts>
    <vt:vector size="149" baseType="lpstr">
      <vt:lpstr>inherit</vt:lpstr>
      <vt:lpstr>Wingdings</vt:lpstr>
      <vt:lpstr>Source Sans Pro</vt:lpstr>
      <vt:lpstr>Calibri</vt:lpstr>
      <vt:lpstr>Arial</vt:lpstr>
      <vt:lpstr>Consolas</vt:lpstr>
      <vt:lpstr>Times New Roman</vt:lpstr>
      <vt:lpstr>Baguet Script</vt:lpstr>
      <vt:lpstr>Noto Sans Symbols</vt:lpstr>
      <vt:lpstr>sofia-pro</vt:lpstr>
      <vt:lpstr>Roboto</vt:lpstr>
      <vt:lpstr>Helvetica</vt:lpstr>
      <vt:lpstr>Courier New</vt:lpstr>
      <vt:lpstr>Arial (Body)</vt:lpstr>
      <vt:lpstr>Theme1</vt:lpstr>
      <vt:lpstr>1_Theme1</vt:lpstr>
      <vt:lpstr>Fundamentals</vt:lpstr>
      <vt:lpstr>Testing Principles</vt:lpstr>
      <vt:lpstr>PowerPoint Presentation</vt:lpstr>
      <vt:lpstr>PowerPoint Presentation</vt:lpstr>
      <vt:lpstr>Static Introduction</vt:lpstr>
      <vt:lpstr>Static Testing</vt:lpstr>
      <vt:lpstr>Static Analysis</vt:lpstr>
      <vt:lpstr>Standard Compliance</vt:lpstr>
      <vt:lpstr>Data Flow Analysis</vt:lpstr>
      <vt:lpstr>Code Metric – Cyclomatic Complexity </vt:lpstr>
      <vt:lpstr>Cyclomatic Complexity </vt:lpstr>
      <vt:lpstr>Code Metric – Cyclomatic Complexity </vt:lpstr>
      <vt:lpstr>White Box Techniques</vt:lpstr>
      <vt:lpstr>White Box Types</vt:lpstr>
      <vt:lpstr>White Box Types</vt:lpstr>
      <vt:lpstr>White Box Types</vt:lpstr>
      <vt:lpstr>White Box Types</vt:lpstr>
      <vt:lpstr>White Box Types</vt:lpstr>
      <vt:lpstr>White Box Types</vt:lpstr>
      <vt:lpstr>White Box Testing - Activity</vt:lpstr>
      <vt:lpstr>White Box Testing - Activity</vt:lpstr>
      <vt:lpstr>White Box Testing - Activity</vt:lpstr>
      <vt:lpstr>White Box Testing - Activity</vt:lpstr>
      <vt:lpstr>White Box Testing - Activity</vt:lpstr>
      <vt:lpstr>White Box Testing - Activity</vt:lpstr>
      <vt:lpstr>White Box Testing - Activity</vt:lpstr>
      <vt:lpstr>White Box Testing - Activity</vt:lpstr>
      <vt:lpstr>White Box Testing - Activity</vt:lpstr>
      <vt:lpstr>White Box Testing - Activity</vt:lpstr>
      <vt:lpstr>Database Testing</vt:lpstr>
      <vt:lpstr>What is Database Testing?</vt:lpstr>
      <vt:lpstr>UI Testing vs Database Testing</vt:lpstr>
      <vt:lpstr>Why Database Testing is Important?</vt:lpstr>
      <vt:lpstr>Database Testing Types</vt:lpstr>
      <vt:lpstr>Database Testing Types</vt:lpstr>
      <vt:lpstr>Structural Database Testing</vt:lpstr>
      <vt:lpstr>Functional Database Testing</vt:lpstr>
      <vt:lpstr>Non-Functional Database Testing</vt:lpstr>
      <vt:lpstr>ACID Properties Validation</vt:lpstr>
      <vt:lpstr> </vt:lpstr>
      <vt:lpstr>ACID</vt:lpstr>
      <vt:lpstr>Atomicity</vt:lpstr>
      <vt:lpstr>Consistency</vt:lpstr>
      <vt:lpstr>Isolation</vt:lpstr>
      <vt:lpstr>Durability</vt:lpstr>
      <vt:lpstr>Database Keys</vt:lpstr>
      <vt:lpstr> </vt:lpstr>
      <vt:lpstr>SQL</vt:lpstr>
      <vt:lpstr>Database Joins</vt:lpstr>
      <vt:lpstr>Database Joins</vt:lpstr>
      <vt:lpstr>PowerPoint Presentation</vt:lpstr>
      <vt:lpstr>SQL Constraints </vt:lpstr>
      <vt:lpstr>SQL Constraints</vt:lpstr>
      <vt:lpstr>SQL Functions</vt:lpstr>
      <vt:lpstr>Functions Queries</vt:lpstr>
      <vt:lpstr>Normalization</vt:lpstr>
      <vt:lpstr>1NF (First Normal Form)</vt:lpstr>
      <vt:lpstr>2NF (Second Normal Form)</vt:lpstr>
      <vt:lpstr>3NF (Third Normal Form)</vt:lpstr>
      <vt:lpstr>Application Programing Interface (API)</vt:lpstr>
      <vt:lpstr>What is API and API Testing?</vt:lpstr>
      <vt:lpstr>API Testing</vt:lpstr>
      <vt:lpstr>Benefits of API Testing </vt:lpstr>
      <vt:lpstr>API Request Components</vt:lpstr>
      <vt:lpstr>API Request Components</vt:lpstr>
      <vt:lpstr>API Response Components</vt:lpstr>
      <vt:lpstr>HTTP Methods and status codes for REST API</vt:lpstr>
      <vt:lpstr>API Testing Activity</vt:lpstr>
      <vt:lpstr>PowerPoint Presentation</vt:lpstr>
      <vt:lpstr>PowerPoint Presentation</vt:lpstr>
      <vt:lpstr>Test Planning</vt:lpstr>
      <vt:lpstr>PowerPoint Presentation</vt:lpstr>
      <vt:lpstr>PowerPoint Presentation</vt:lpstr>
      <vt:lpstr>PowerPoint Presentation</vt:lpstr>
      <vt:lpstr>Test Plan Attribute</vt:lpstr>
      <vt:lpstr>Gantt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Cloud-Native Application Testing</vt:lpstr>
      <vt:lpstr>Cloud-Native Application Testing</vt:lpstr>
      <vt:lpstr>Cloud-Native Application Testing</vt:lpstr>
      <vt:lpstr>Cloud-Native Application Testing</vt:lpstr>
      <vt:lpstr>Cloud-Native Application Testing</vt:lpstr>
      <vt:lpstr>Cloud-Native Application Testing</vt:lpstr>
      <vt:lpstr>Analytics and Observability</vt:lpstr>
      <vt:lpstr>Analytics</vt:lpstr>
      <vt:lpstr>Analytics</vt:lpstr>
      <vt:lpstr>Analytics</vt:lpstr>
      <vt:lpstr>Analytics</vt:lpstr>
      <vt:lpstr>Analytics</vt:lpstr>
      <vt:lpstr>Observability</vt:lpstr>
      <vt:lpstr>Observability</vt:lpstr>
      <vt:lpstr>Observability</vt:lpstr>
      <vt:lpstr>Observability</vt:lpstr>
      <vt:lpstr>What is Agile?</vt:lpstr>
      <vt:lpstr>What is Agile?</vt:lpstr>
      <vt:lpstr>What is Agile Software Development?</vt:lpstr>
      <vt:lpstr>What is Agile Software Development?</vt:lpstr>
      <vt:lpstr>Manifesto for Agile Software Development</vt:lpstr>
      <vt:lpstr>The Agile Manifesto</vt:lpstr>
      <vt:lpstr>Agile Manifesto</vt:lpstr>
      <vt:lpstr>Agile Manifesto</vt:lpstr>
      <vt:lpstr>SCRUM</vt:lpstr>
      <vt:lpstr>PowerPoint Presentation</vt:lpstr>
      <vt:lpstr>PowerPoint Presentation</vt:lpstr>
      <vt:lpstr>PowerPoint Presentation</vt:lpstr>
      <vt:lpstr>SCRUM</vt:lpstr>
      <vt:lpstr>Agile Testing</vt:lpstr>
      <vt:lpstr>PowerPoint Presentation</vt:lpstr>
      <vt:lpstr>PowerPoint Presentation</vt:lpstr>
      <vt:lpstr>PowerPoint Presentation</vt:lpstr>
      <vt:lpstr>PowerPoint Presentation</vt:lpstr>
      <vt:lpstr>PowerPoint Presentation</vt:lpstr>
      <vt:lpstr>PowerPoint Presentation</vt:lpstr>
      <vt:lpstr>Kanban</vt:lpstr>
      <vt:lpstr>Kanban</vt:lpstr>
      <vt:lpstr>PowerPoint Presentation</vt:lpstr>
      <vt:lpstr>PowerPoint Presentation</vt:lpstr>
      <vt:lpstr>Kanban Principles</vt:lpstr>
      <vt:lpstr>Kanban Principles</vt:lpstr>
      <vt:lpstr>Kanban Principles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dc:title>
  <dc:creator>P@SHA;TechLift</dc:creator>
  <cp:lastModifiedBy>Taimoor Ahmed</cp:lastModifiedBy>
  <cp:revision>80</cp:revision>
  <dcterms:created xsi:type="dcterms:W3CDTF">2022-05-13T01:00:56Z</dcterms:created>
  <dcterms:modified xsi:type="dcterms:W3CDTF">2023-07-18T08:05:01Z</dcterms:modified>
</cp:coreProperties>
</file>